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4" r:id="rId4"/>
    <p:sldId id="263" r:id="rId5"/>
    <p:sldId id="265" r:id="rId6"/>
    <p:sldId id="280" r:id="rId7"/>
    <p:sldId id="277" r:id="rId8"/>
    <p:sldId id="270" r:id="rId9"/>
    <p:sldId id="276" r:id="rId10"/>
    <p:sldId id="257" r:id="rId11"/>
    <p:sldId id="274" r:id="rId12"/>
    <p:sldId id="268" r:id="rId13"/>
    <p:sldId id="278" r:id="rId14"/>
    <p:sldId id="279" r:id="rId15"/>
    <p:sldId id="281" r:id="rId16"/>
    <p:sldId id="266" r:id="rId17"/>
    <p:sldId id="269" r:id="rId18"/>
    <p:sldId id="282" r:id="rId19"/>
    <p:sldId id="267" r:id="rId20"/>
    <p:sldId id="272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B89E"/>
    <a:srgbClr val="908F8B"/>
    <a:srgbClr val="A1A1A1"/>
    <a:srgbClr val="79C9DF"/>
    <a:srgbClr val="F1AF39"/>
    <a:srgbClr val="D5C2BE"/>
    <a:srgbClr val="F36902"/>
    <a:srgbClr val="4289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088C29-B36A-479C-BD19-BD89ACA11945}" v="70" dt="2024-01-02T02:23:56.1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63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1E0DB7-A80D-40E5-DEE4-01C54845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991471-DA6B-4137-86ED-5E122FA9B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E4160C-C346-9895-F99C-DF07C7E5D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F2A00-C3AC-4071-B460-2B5BBF054B65}" type="datetimeFigureOut">
              <a:rPr lang="ko-KR" altLang="en-US" smtClean="0"/>
              <a:t>2024-05-30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660E11-7007-1A2B-8B6E-EDE2215FA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FF9D12-DE3F-1EF6-FB25-E1698CB42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33F0B-FB6E-41FD-9186-8972B699ED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5413B9B-B5C5-07C1-94AA-8795F0B825A3}"/>
              </a:ext>
            </a:extLst>
          </p:cNvPr>
          <p:cNvSpPr txBox="1"/>
          <p:nvPr userDrawn="1"/>
        </p:nvSpPr>
        <p:spPr>
          <a:xfrm>
            <a:off x="10015001" y="6608485"/>
            <a:ext cx="219643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6DB0002-7D3D-A5DC-B93E-18BCC4AE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F2A00-C3AC-4071-B460-2B5BBF054B65}" type="datetimeFigureOut">
              <a:rPr lang="ko-KR" altLang="en-US" smtClean="0"/>
              <a:t>2024-05-30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2C4C9B7-0F68-DF5D-54E4-3D56FE28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BB4816-28B9-74A3-A50E-B02DEA247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33F0B-FB6E-41FD-9186-8972B699ED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4645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5413B9B-B5C5-07C1-94AA-8795F0B825A3}"/>
              </a:ext>
            </a:extLst>
          </p:cNvPr>
          <p:cNvSpPr txBox="1"/>
          <p:nvPr userDrawn="1"/>
        </p:nvSpPr>
        <p:spPr>
          <a:xfrm>
            <a:off x="10015001" y="6608485"/>
            <a:ext cx="219643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6DB0002-7D3D-A5DC-B93E-18BCC4AE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F2A00-C3AC-4071-B460-2B5BBF054B65}" type="datetimeFigureOut">
              <a:rPr lang="ko-KR" altLang="en-US" smtClean="0"/>
              <a:t>2024-05-30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2C4C9B7-0F68-DF5D-54E4-3D56FE28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BB4816-28B9-74A3-A50E-B02DEA247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33F0B-FB6E-41FD-9186-8972B699ED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204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B64D1B8-4065-36AB-9BBB-E334FAA01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80A815-1F77-A86C-9B41-56DC52039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17F99F-70DF-73DB-3F44-BA80BC1469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F2A00-C3AC-4071-B460-2B5BBF054B65}" type="datetimeFigureOut">
              <a:rPr lang="ko-KR" altLang="en-US" smtClean="0"/>
              <a:t>2024-05-30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44E8C6-75FB-C876-8DD2-3773D9E629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FB9346-E4EC-F1FB-8741-52F9255FD2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733F0B-FB6E-41FD-9186-8972B699ED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247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60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금속, 디자인, 종이 클립, 오렌지이(가) 표시된 사진&#10;&#10;자동 생성된 설명">
            <a:extLst>
              <a:ext uri="{FF2B5EF4-FFF2-40B4-BE49-F238E27FC236}">
                <a16:creationId xmlns:a16="http://schemas.microsoft.com/office/drawing/2014/main" id="{F68D08D8-E337-271B-B116-40CE7691605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" y="0"/>
            <a:ext cx="12189135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D67CF7E-2607-DA0A-F696-1CD22D43F5FA}"/>
              </a:ext>
            </a:extLst>
          </p:cNvPr>
          <p:cNvSpPr txBox="1"/>
          <p:nvPr/>
        </p:nvSpPr>
        <p:spPr>
          <a:xfrm>
            <a:off x="2096935" y="2828835"/>
            <a:ext cx="77332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spc="-300" dirty="0">
                <a:solidFill>
                  <a:schemeClr val="bg1"/>
                </a:solidFill>
                <a:latin typeface="+mj-ea"/>
                <a:ea typeface="+mj-ea"/>
              </a:rPr>
              <a:t>CONVERSATIONS</a:t>
            </a:r>
            <a:endParaRPr lang="ko-KR" altLang="en-US" sz="7200" b="1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69859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사람, 커피잔, 테이블웨어, 머그잔이(가) 표시된 사진&#10;&#10;자동 생성된 설명">
            <a:extLst>
              <a:ext uri="{FF2B5EF4-FFF2-40B4-BE49-F238E27FC236}">
                <a16:creationId xmlns:a16="http://schemas.microsoft.com/office/drawing/2014/main" id="{6F97A2C1-E034-B15B-3285-A2ABA503DA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8" r="6045" b="8727"/>
          <a:stretch/>
        </p:blipFill>
        <p:spPr>
          <a:xfrm>
            <a:off x="0" y="0"/>
            <a:ext cx="12192000" cy="72197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34D45B-A08E-F87F-0541-368DE3C0644C}"/>
              </a:ext>
            </a:extLst>
          </p:cNvPr>
          <p:cNvSpPr txBox="1"/>
          <p:nvPr/>
        </p:nvSpPr>
        <p:spPr>
          <a:xfrm>
            <a:off x="5490706" y="3075057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대화</a:t>
            </a:r>
          </a:p>
        </p:txBody>
      </p:sp>
    </p:spTree>
    <p:extLst>
      <p:ext uri="{BB962C8B-B14F-4D97-AF65-F5344CB8AC3E}">
        <p14:creationId xmlns:p14="http://schemas.microsoft.com/office/powerpoint/2010/main" val="2819475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D4295AC-C877-69A9-20DC-1796238E8B42}"/>
              </a:ext>
            </a:extLst>
          </p:cNvPr>
          <p:cNvSpPr/>
          <p:nvPr/>
        </p:nvSpPr>
        <p:spPr>
          <a:xfrm>
            <a:off x="907631" y="1041090"/>
            <a:ext cx="10376738" cy="1217025"/>
          </a:xfrm>
          <a:prstGeom prst="roundRect">
            <a:avLst>
              <a:gd name="adj" fmla="val 17316"/>
            </a:avLst>
          </a:prstGeom>
          <a:solidFill>
            <a:schemeClr val="bg1"/>
          </a:solidFill>
          <a:ln>
            <a:noFill/>
          </a:ln>
          <a:effectLst>
            <a:outerShdw blurRad="127000" dir="2700000" algn="t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8F3EB2F-30E6-1162-CFBF-0D9AB495E32B}"/>
              </a:ext>
            </a:extLst>
          </p:cNvPr>
          <p:cNvSpPr/>
          <p:nvPr/>
        </p:nvSpPr>
        <p:spPr>
          <a:xfrm>
            <a:off x="907631" y="2852393"/>
            <a:ext cx="10376738" cy="1217025"/>
          </a:xfrm>
          <a:prstGeom prst="roundRect">
            <a:avLst>
              <a:gd name="adj" fmla="val 17316"/>
            </a:avLst>
          </a:prstGeom>
          <a:solidFill>
            <a:schemeClr val="bg1"/>
          </a:solidFill>
          <a:ln>
            <a:noFill/>
          </a:ln>
          <a:effectLst>
            <a:outerShdw blurRad="127000" dir="2700000" algn="t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46EF289-43FB-C5A2-887E-034CE9D4D723}"/>
              </a:ext>
            </a:extLst>
          </p:cNvPr>
          <p:cNvSpPr/>
          <p:nvPr/>
        </p:nvSpPr>
        <p:spPr>
          <a:xfrm>
            <a:off x="907631" y="4663695"/>
            <a:ext cx="10376738" cy="1217025"/>
          </a:xfrm>
          <a:prstGeom prst="roundRect">
            <a:avLst>
              <a:gd name="adj" fmla="val 17316"/>
            </a:avLst>
          </a:prstGeom>
          <a:solidFill>
            <a:schemeClr val="bg1"/>
          </a:solidFill>
          <a:ln>
            <a:noFill/>
          </a:ln>
          <a:effectLst>
            <a:outerShdw blurRad="127000" dir="2700000" algn="t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231CDA-642E-A107-57F2-9F558FEF90C3}"/>
              </a:ext>
            </a:extLst>
          </p:cNvPr>
          <p:cNvSpPr txBox="1"/>
          <p:nvPr/>
        </p:nvSpPr>
        <p:spPr>
          <a:xfrm>
            <a:off x="3452568" y="1418769"/>
            <a:ext cx="5253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STEP 1     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안에 들어갈 내용을 입력하세요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6D7E48-0664-3616-965C-782ECBFCB408}"/>
              </a:ext>
            </a:extLst>
          </p:cNvPr>
          <p:cNvSpPr txBox="1"/>
          <p:nvPr/>
        </p:nvSpPr>
        <p:spPr>
          <a:xfrm>
            <a:off x="3431728" y="3230072"/>
            <a:ext cx="5295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STEP 2     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안에 들어갈 내용을 입력하세요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84BFF8-5EA5-FAD1-F70D-B90900C54DCC}"/>
              </a:ext>
            </a:extLst>
          </p:cNvPr>
          <p:cNvSpPr txBox="1"/>
          <p:nvPr/>
        </p:nvSpPr>
        <p:spPr>
          <a:xfrm>
            <a:off x="3426919" y="5041374"/>
            <a:ext cx="53046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STEP 3     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안에 들어갈 내용을 입력하세요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98D71F4-F420-E1A1-4F3A-2DB5D266F0C4}"/>
              </a:ext>
            </a:extLst>
          </p:cNvPr>
          <p:cNvGrpSpPr/>
          <p:nvPr/>
        </p:nvGrpSpPr>
        <p:grpSpPr>
          <a:xfrm rot="5400000">
            <a:off x="5983089" y="2324610"/>
            <a:ext cx="225821" cy="438702"/>
            <a:chOff x="4030999" y="1590820"/>
            <a:chExt cx="426723" cy="828995"/>
          </a:xfrm>
          <a:solidFill>
            <a:schemeClr val="bg1"/>
          </a:solidFill>
        </p:grpSpPr>
        <p:sp>
          <p:nvSpPr>
            <p:cNvPr id="21" name="화살표: 갈매기형 수장 20">
              <a:extLst>
                <a:ext uri="{FF2B5EF4-FFF2-40B4-BE49-F238E27FC236}">
                  <a16:creationId xmlns:a16="http://schemas.microsoft.com/office/drawing/2014/main" id="{477D5AF4-81CE-49D5-8067-6EAEF4F909AB}"/>
                </a:ext>
              </a:extLst>
            </p:cNvPr>
            <p:cNvSpPr/>
            <p:nvPr/>
          </p:nvSpPr>
          <p:spPr>
            <a:xfrm>
              <a:off x="4030999" y="1590820"/>
              <a:ext cx="206464" cy="828995"/>
            </a:xfrm>
            <a:prstGeom prst="chevron">
              <a:avLst>
                <a:gd name="adj" fmla="val 96712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화살표: 갈매기형 수장 21">
              <a:extLst>
                <a:ext uri="{FF2B5EF4-FFF2-40B4-BE49-F238E27FC236}">
                  <a16:creationId xmlns:a16="http://schemas.microsoft.com/office/drawing/2014/main" id="{E627C1A1-F68E-1DD1-FF1B-EDD0EC67F79D}"/>
                </a:ext>
              </a:extLst>
            </p:cNvPr>
            <p:cNvSpPr/>
            <p:nvPr/>
          </p:nvSpPr>
          <p:spPr>
            <a:xfrm>
              <a:off x="4251258" y="1590820"/>
              <a:ext cx="206464" cy="828995"/>
            </a:xfrm>
            <a:prstGeom prst="chevron">
              <a:avLst>
                <a:gd name="adj" fmla="val 96712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4851A6C-7C08-DFD3-43C1-4548C4F35667}"/>
              </a:ext>
            </a:extLst>
          </p:cNvPr>
          <p:cNvGrpSpPr/>
          <p:nvPr/>
        </p:nvGrpSpPr>
        <p:grpSpPr>
          <a:xfrm rot="5400000">
            <a:off x="5966337" y="4158500"/>
            <a:ext cx="225821" cy="438702"/>
            <a:chOff x="4030999" y="1590820"/>
            <a:chExt cx="426723" cy="828995"/>
          </a:xfrm>
          <a:solidFill>
            <a:schemeClr val="bg1"/>
          </a:solidFill>
        </p:grpSpPr>
        <p:sp>
          <p:nvSpPr>
            <p:cNvPr id="24" name="화살표: 갈매기형 수장 23">
              <a:extLst>
                <a:ext uri="{FF2B5EF4-FFF2-40B4-BE49-F238E27FC236}">
                  <a16:creationId xmlns:a16="http://schemas.microsoft.com/office/drawing/2014/main" id="{1C0B50B2-89C3-9B2A-051E-364963A0BE15}"/>
                </a:ext>
              </a:extLst>
            </p:cNvPr>
            <p:cNvSpPr/>
            <p:nvPr/>
          </p:nvSpPr>
          <p:spPr>
            <a:xfrm>
              <a:off x="4030999" y="1590820"/>
              <a:ext cx="206464" cy="828995"/>
            </a:xfrm>
            <a:prstGeom prst="chevron">
              <a:avLst>
                <a:gd name="adj" fmla="val 96712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화살표: 갈매기형 수장 24">
              <a:extLst>
                <a:ext uri="{FF2B5EF4-FFF2-40B4-BE49-F238E27FC236}">
                  <a16:creationId xmlns:a16="http://schemas.microsoft.com/office/drawing/2014/main" id="{0F693102-8747-66A1-2143-45E60561AEF5}"/>
                </a:ext>
              </a:extLst>
            </p:cNvPr>
            <p:cNvSpPr/>
            <p:nvPr/>
          </p:nvSpPr>
          <p:spPr>
            <a:xfrm>
              <a:off x="4251258" y="1590820"/>
              <a:ext cx="206464" cy="828995"/>
            </a:xfrm>
            <a:prstGeom prst="chevron">
              <a:avLst>
                <a:gd name="adj" fmla="val 96712"/>
              </a:avLst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393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587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3097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4ACD826-B55F-42CA-41A1-461A0E2AC152}"/>
              </a:ext>
            </a:extLst>
          </p:cNvPr>
          <p:cNvSpPr/>
          <p:nvPr/>
        </p:nvSpPr>
        <p:spPr>
          <a:xfrm>
            <a:off x="904240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0CCDD8E-F078-4ECF-D972-37C4FE7FC496}"/>
              </a:ext>
            </a:extLst>
          </p:cNvPr>
          <p:cNvSpPr/>
          <p:nvPr/>
        </p:nvSpPr>
        <p:spPr>
          <a:xfrm>
            <a:off x="904240" y="2190972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826211E-982A-6EE0-9936-9EEC9C79F8FA}"/>
              </a:ext>
            </a:extLst>
          </p:cNvPr>
          <p:cNvSpPr/>
          <p:nvPr/>
        </p:nvSpPr>
        <p:spPr>
          <a:xfrm>
            <a:off x="9179915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75F5E5-B6C4-ADCB-0954-2981466F62F2}"/>
              </a:ext>
            </a:extLst>
          </p:cNvPr>
          <p:cNvSpPr/>
          <p:nvPr/>
        </p:nvSpPr>
        <p:spPr>
          <a:xfrm>
            <a:off x="3662798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F5946DE-65BB-0DD5-0F48-D7AE81F62368}"/>
              </a:ext>
            </a:extLst>
          </p:cNvPr>
          <p:cNvSpPr/>
          <p:nvPr/>
        </p:nvSpPr>
        <p:spPr>
          <a:xfrm>
            <a:off x="6421356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A60736-97A0-ACA8-421A-C1F3C44D88D2}"/>
              </a:ext>
            </a:extLst>
          </p:cNvPr>
          <p:cNvSpPr txBox="1"/>
          <p:nvPr/>
        </p:nvSpPr>
        <p:spPr>
          <a:xfrm>
            <a:off x="3109318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8A5C8A-FF02-0BB2-D33A-68DD87C404FF}"/>
              </a:ext>
            </a:extLst>
          </p:cNvPr>
          <p:cNvSpPr txBox="1"/>
          <p:nvPr/>
        </p:nvSpPr>
        <p:spPr>
          <a:xfrm>
            <a:off x="588352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59F4BD-11DF-1559-764A-01A9F8E4674F}"/>
              </a:ext>
            </a:extLst>
          </p:cNvPr>
          <p:cNvSpPr txBox="1"/>
          <p:nvPr/>
        </p:nvSpPr>
        <p:spPr>
          <a:xfrm>
            <a:off x="861078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581271-0807-8B60-1C25-08BD11AF9C2E}"/>
              </a:ext>
            </a:extLst>
          </p:cNvPr>
          <p:cNvSpPr txBox="1"/>
          <p:nvPr/>
        </p:nvSpPr>
        <p:spPr>
          <a:xfrm>
            <a:off x="1439991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1636AA1-B9C2-4250-5A27-4318E798CB10}"/>
              </a:ext>
            </a:extLst>
          </p:cNvPr>
          <p:cNvSpPr/>
          <p:nvPr/>
        </p:nvSpPr>
        <p:spPr>
          <a:xfrm>
            <a:off x="3662797" y="2190972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30C0DB-460D-FEAE-0D19-BCE246ED6050}"/>
              </a:ext>
            </a:extLst>
          </p:cNvPr>
          <p:cNvSpPr txBox="1"/>
          <p:nvPr/>
        </p:nvSpPr>
        <p:spPr>
          <a:xfrm>
            <a:off x="4221792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487CCB2-03E6-8C55-CD83-C89E56E8F7E0}"/>
              </a:ext>
            </a:extLst>
          </p:cNvPr>
          <p:cNvSpPr/>
          <p:nvPr/>
        </p:nvSpPr>
        <p:spPr>
          <a:xfrm>
            <a:off x="6421354" y="2190972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191EF7-4BF3-3406-7D10-6863153DF99D}"/>
              </a:ext>
            </a:extLst>
          </p:cNvPr>
          <p:cNvSpPr txBox="1"/>
          <p:nvPr/>
        </p:nvSpPr>
        <p:spPr>
          <a:xfrm>
            <a:off x="6981150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D3A5007-21B5-13D1-A743-73608C5D5C39}"/>
              </a:ext>
            </a:extLst>
          </p:cNvPr>
          <p:cNvSpPr/>
          <p:nvPr/>
        </p:nvSpPr>
        <p:spPr>
          <a:xfrm>
            <a:off x="9179911" y="2190972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227487-24C7-AC1D-901A-759F165E60E3}"/>
              </a:ext>
            </a:extLst>
          </p:cNvPr>
          <p:cNvSpPr txBox="1"/>
          <p:nvPr/>
        </p:nvSpPr>
        <p:spPr>
          <a:xfrm>
            <a:off x="9731479" y="2305945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221F207-C0A5-BB37-7C59-80E7C7EEFDD3}"/>
              </a:ext>
            </a:extLst>
          </p:cNvPr>
          <p:cNvSpPr txBox="1"/>
          <p:nvPr/>
        </p:nvSpPr>
        <p:spPr>
          <a:xfrm>
            <a:off x="1073965" y="3427654"/>
            <a:ext cx="1682895" cy="1347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7BD8B69-1356-CD81-E703-06C35765B735}"/>
              </a:ext>
            </a:extLst>
          </p:cNvPr>
          <p:cNvSpPr txBox="1"/>
          <p:nvPr/>
        </p:nvSpPr>
        <p:spPr>
          <a:xfrm>
            <a:off x="3832523" y="3427654"/>
            <a:ext cx="1682895" cy="1347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7A4534-2C57-F5B9-BED8-F3D18F6DA4C8}"/>
              </a:ext>
            </a:extLst>
          </p:cNvPr>
          <p:cNvSpPr txBox="1"/>
          <p:nvPr/>
        </p:nvSpPr>
        <p:spPr>
          <a:xfrm>
            <a:off x="6591082" y="3427654"/>
            <a:ext cx="1682895" cy="1347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9F88419-1211-A51F-F4DC-B9AE19F21B52}"/>
              </a:ext>
            </a:extLst>
          </p:cNvPr>
          <p:cNvSpPr txBox="1"/>
          <p:nvPr/>
        </p:nvSpPr>
        <p:spPr>
          <a:xfrm>
            <a:off x="9359188" y="3427654"/>
            <a:ext cx="1682895" cy="1347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48377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587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3097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D3ED5A5-20D8-133A-9FE1-F1361F6FF830}"/>
              </a:ext>
            </a:extLst>
          </p:cNvPr>
          <p:cNvSpPr/>
          <p:nvPr/>
        </p:nvSpPr>
        <p:spPr>
          <a:xfrm>
            <a:off x="880649" y="3136904"/>
            <a:ext cx="4001751" cy="21072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E96E618-82AD-0985-C73B-00C2B5FBD6AD}"/>
              </a:ext>
            </a:extLst>
          </p:cNvPr>
          <p:cNvSpPr/>
          <p:nvPr/>
        </p:nvSpPr>
        <p:spPr>
          <a:xfrm>
            <a:off x="880649" y="1252535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5B267B2-724C-CFD0-1088-CCB4F2EF9994}"/>
              </a:ext>
            </a:extLst>
          </p:cNvPr>
          <p:cNvSpPr/>
          <p:nvPr/>
        </p:nvSpPr>
        <p:spPr>
          <a:xfrm>
            <a:off x="880649" y="2164327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3F09972-D642-C080-5098-38CA92237F9D}"/>
              </a:ext>
            </a:extLst>
          </p:cNvPr>
          <p:cNvSpPr/>
          <p:nvPr/>
        </p:nvSpPr>
        <p:spPr>
          <a:xfrm>
            <a:off x="880649" y="5416383"/>
            <a:ext cx="4001751" cy="719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9EF13F3-2562-161B-2A86-ABDE1220D9E2}"/>
              </a:ext>
            </a:extLst>
          </p:cNvPr>
          <p:cNvSpPr/>
          <p:nvPr/>
        </p:nvSpPr>
        <p:spPr>
          <a:xfrm>
            <a:off x="1232701" y="3499049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8880492-7DFA-C99E-76F9-974760E1523A}"/>
              </a:ext>
            </a:extLst>
          </p:cNvPr>
          <p:cNvSpPr/>
          <p:nvPr/>
        </p:nvSpPr>
        <p:spPr>
          <a:xfrm>
            <a:off x="1232701" y="4380448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5EECE705-58F9-6373-1145-C7BFDAD19D4E}"/>
              </a:ext>
            </a:extLst>
          </p:cNvPr>
          <p:cNvCxnSpPr>
            <a:stCxn id="15" idx="2"/>
            <a:endCxn id="16" idx="0"/>
          </p:cNvCxnSpPr>
          <p:nvPr/>
        </p:nvCxnSpPr>
        <p:spPr>
          <a:xfrm>
            <a:off x="2881525" y="1971837"/>
            <a:ext cx="0" cy="192490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5C8EFDD-60C4-78DC-3205-FDC82F6E5FE7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2881525" y="2883629"/>
            <a:ext cx="0" cy="253275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96A27DA-F93D-986B-9763-DABB7B000557}"/>
              </a:ext>
            </a:extLst>
          </p:cNvPr>
          <p:cNvCxnSpPr/>
          <p:nvPr/>
        </p:nvCxnSpPr>
        <p:spPr>
          <a:xfrm>
            <a:off x="2881525" y="5244156"/>
            <a:ext cx="0" cy="192490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3792DE4-CB76-3CA3-CE7F-4431B1ABE4C7}"/>
              </a:ext>
            </a:extLst>
          </p:cNvPr>
          <p:cNvSpPr txBox="1"/>
          <p:nvPr/>
        </p:nvSpPr>
        <p:spPr>
          <a:xfrm>
            <a:off x="1965247" y="1427520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872CE58-0CD1-1735-52AA-DFF6DD4ABC36}"/>
              </a:ext>
            </a:extLst>
          </p:cNvPr>
          <p:cNvSpPr txBox="1"/>
          <p:nvPr/>
        </p:nvSpPr>
        <p:spPr>
          <a:xfrm>
            <a:off x="1965247" y="2342070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4527D4-9873-88B3-4D7F-2410CFDBED70}"/>
              </a:ext>
            </a:extLst>
          </p:cNvPr>
          <p:cNvSpPr txBox="1"/>
          <p:nvPr/>
        </p:nvSpPr>
        <p:spPr>
          <a:xfrm>
            <a:off x="1872273" y="3598053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547904-EA1F-D703-9688-9098F99F270E}"/>
              </a:ext>
            </a:extLst>
          </p:cNvPr>
          <p:cNvSpPr txBox="1"/>
          <p:nvPr/>
        </p:nvSpPr>
        <p:spPr>
          <a:xfrm>
            <a:off x="1872273" y="4476763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1017BA-BC37-D3A2-C0E8-C6D3CF372A5F}"/>
              </a:ext>
            </a:extLst>
          </p:cNvPr>
          <p:cNvSpPr txBox="1"/>
          <p:nvPr/>
        </p:nvSpPr>
        <p:spPr>
          <a:xfrm>
            <a:off x="1690332" y="5545514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내용을 입력하세요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B7449EC-0D03-B540-439E-CDA4D72AF304}"/>
              </a:ext>
            </a:extLst>
          </p:cNvPr>
          <p:cNvSpPr/>
          <p:nvPr/>
        </p:nvSpPr>
        <p:spPr>
          <a:xfrm>
            <a:off x="5169919" y="1252536"/>
            <a:ext cx="6152470" cy="49326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E789761-E6D0-2570-75D6-886D9133F112}"/>
              </a:ext>
            </a:extLst>
          </p:cNvPr>
          <p:cNvSpPr txBox="1"/>
          <p:nvPr/>
        </p:nvSpPr>
        <p:spPr>
          <a:xfrm>
            <a:off x="5608409" y="3462513"/>
            <a:ext cx="5369736" cy="2134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그리워 멀리 하나에 이름과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무엇인지 별에도 어머니 이름자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슬퍼하는 너무나 위에 된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없이 별에도 이름을 나는 풀이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부끄러운 시와 계절이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나의 묻힌 속의 이웃 하나의 사랑과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위에 강아지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새겨지는 별 불러 어머니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이제 것은 별들을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된 슬퍼하는 못 별 시인의 사랑과 있습니다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멀리 그러나 이런 겨울이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별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라이너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쓸쓸함과 버리었습니다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 나는 청춘이 이네들은 언덕 이런 멀리 하나에 봅니다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7E7F986-55C4-6AA4-3B32-A804DBAAB7D6}"/>
              </a:ext>
            </a:extLst>
          </p:cNvPr>
          <p:cNvSpPr txBox="1"/>
          <p:nvPr/>
        </p:nvSpPr>
        <p:spPr>
          <a:xfrm>
            <a:off x="5608409" y="2308940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내용을 입력하세요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8F195A83-1338-1709-2BFB-BF8DF97D20FA}"/>
              </a:ext>
            </a:extLst>
          </p:cNvPr>
          <p:cNvCxnSpPr>
            <a:cxnSpLocks/>
          </p:cNvCxnSpPr>
          <p:nvPr/>
        </p:nvCxnSpPr>
        <p:spPr>
          <a:xfrm>
            <a:off x="5516901" y="3037956"/>
            <a:ext cx="398804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0325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587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3097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5479DA07-D44D-14DC-22C5-6410FF74D2A0}"/>
              </a:ext>
            </a:extLst>
          </p:cNvPr>
          <p:cNvSpPr/>
          <p:nvPr/>
        </p:nvSpPr>
        <p:spPr>
          <a:xfrm flipV="1">
            <a:off x="2118730" y="1315845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자유형: 도형 2">
            <a:extLst>
              <a:ext uri="{FF2B5EF4-FFF2-40B4-BE49-F238E27FC236}">
                <a16:creationId xmlns:a16="http://schemas.microsoft.com/office/drawing/2014/main" id="{A71E35EF-CFE7-4361-59F4-5F01FD69EA6A}"/>
              </a:ext>
            </a:extLst>
          </p:cNvPr>
          <p:cNvSpPr/>
          <p:nvPr/>
        </p:nvSpPr>
        <p:spPr>
          <a:xfrm flipV="1">
            <a:off x="4073912" y="1315844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9438BE14-12AA-FB06-9BFB-ADD827D48EC8}"/>
              </a:ext>
            </a:extLst>
          </p:cNvPr>
          <p:cNvSpPr/>
          <p:nvPr/>
        </p:nvSpPr>
        <p:spPr>
          <a:xfrm flipV="1">
            <a:off x="6029094" y="1315843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1D2B85EE-AD08-29A8-1FF8-417D83E38F69}"/>
              </a:ext>
            </a:extLst>
          </p:cNvPr>
          <p:cNvSpPr/>
          <p:nvPr/>
        </p:nvSpPr>
        <p:spPr>
          <a:xfrm flipV="1">
            <a:off x="7984276" y="1315842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88A89F5B-B3D8-2B87-3E95-82F26203FC91}"/>
              </a:ext>
            </a:extLst>
          </p:cNvPr>
          <p:cNvSpPr/>
          <p:nvPr/>
        </p:nvSpPr>
        <p:spPr>
          <a:xfrm flipV="1">
            <a:off x="9939456" y="1315841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1229AB08-539B-6A03-EFE0-6659F8D8EB0C}"/>
              </a:ext>
            </a:extLst>
          </p:cNvPr>
          <p:cNvSpPr/>
          <p:nvPr/>
        </p:nvSpPr>
        <p:spPr>
          <a:xfrm flipV="1">
            <a:off x="732260" y="4055328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896E238D-901F-D9D1-99AB-26AF1A65C277}"/>
              </a:ext>
            </a:extLst>
          </p:cNvPr>
          <p:cNvSpPr/>
          <p:nvPr/>
        </p:nvSpPr>
        <p:spPr>
          <a:xfrm flipV="1">
            <a:off x="2687442" y="4055327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069A463D-6EA7-1C5A-F1EE-FCF4F4DA465E}"/>
              </a:ext>
            </a:extLst>
          </p:cNvPr>
          <p:cNvSpPr/>
          <p:nvPr/>
        </p:nvSpPr>
        <p:spPr>
          <a:xfrm flipV="1">
            <a:off x="4642624" y="4055326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C7E8F936-05E7-0718-FE89-2038AAFACA77}"/>
              </a:ext>
            </a:extLst>
          </p:cNvPr>
          <p:cNvSpPr/>
          <p:nvPr/>
        </p:nvSpPr>
        <p:spPr>
          <a:xfrm flipV="1">
            <a:off x="6597806" y="4055325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8FB08DD-51C4-D916-79E3-17D8807D8B2A}"/>
              </a:ext>
            </a:extLst>
          </p:cNvPr>
          <p:cNvSpPr/>
          <p:nvPr/>
        </p:nvSpPr>
        <p:spPr>
          <a:xfrm flipV="1">
            <a:off x="8552986" y="4055324"/>
            <a:ext cx="1137424" cy="1374247"/>
          </a:xfrm>
          <a:custGeom>
            <a:avLst/>
            <a:gdLst>
              <a:gd name="connsiteX0" fmla="*/ 657922 w 1315844"/>
              <a:gd name="connsiteY0" fmla="*/ 1589816 h 1589816"/>
              <a:gd name="connsiteX1" fmla="*/ 1315844 w 1315844"/>
              <a:gd name="connsiteY1" fmla="*/ 931894 h 1589816"/>
              <a:gd name="connsiteX2" fmla="*/ 914015 w 1315844"/>
              <a:gd name="connsiteY2" fmla="*/ 325675 h 1589816"/>
              <a:gd name="connsiteX3" fmla="*/ 832056 w 1315844"/>
              <a:gd name="connsiteY3" fmla="*/ 300233 h 1589816"/>
              <a:gd name="connsiteX4" fmla="*/ 657921 w 1315844"/>
              <a:gd name="connsiteY4" fmla="*/ 0 h 1589816"/>
              <a:gd name="connsiteX5" fmla="*/ 483785 w 1315844"/>
              <a:gd name="connsiteY5" fmla="*/ 300234 h 1589816"/>
              <a:gd name="connsiteX6" fmla="*/ 401829 w 1315844"/>
              <a:gd name="connsiteY6" fmla="*/ 325675 h 1589816"/>
              <a:gd name="connsiteX7" fmla="*/ 0 w 1315844"/>
              <a:gd name="connsiteY7" fmla="*/ 931894 h 1589816"/>
              <a:gd name="connsiteX8" fmla="*/ 657922 w 1315844"/>
              <a:gd name="connsiteY8" fmla="*/ 1589816 h 1589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15844" h="1589816">
                <a:moveTo>
                  <a:pt x="657922" y="1589816"/>
                </a:moveTo>
                <a:cubicBezTo>
                  <a:pt x="1021282" y="1589816"/>
                  <a:pt x="1315844" y="1295254"/>
                  <a:pt x="1315844" y="931894"/>
                </a:cubicBezTo>
                <a:cubicBezTo>
                  <a:pt x="1315844" y="659374"/>
                  <a:pt x="1150153" y="425553"/>
                  <a:pt x="914015" y="325675"/>
                </a:cubicBezTo>
                <a:lnTo>
                  <a:pt x="832056" y="300233"/>
                </a:lnTo>
                <a:lnTo>
                  <a:pt x="657921" y="0"/>
                </a:lnTo>
                <a:lnTo>
                  <a:pt x="483785" y="300234"/>
                </a:lnTo>
                <a:lnTo>
                  <a:pt x="401829" y="325675"/>
                </a:lnTo>
                <a:cubicBezTo>
                  <a:pt x="165691" y="425553"/>
                  <a:pt x="0" y="659374"/>
                  <a:pt x="0" y="931894"/>
                </a:cubicBezTo>
                <a:cubicBezTo>
                  <a:pt x="0" y="1295254"/>
                  <a:pt x="294562" y="1589816"/>
                  <a:pt x="657922" y="15898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186E26-E296-9EBB-8C61-DC9AF72B8490}"/>
              </a:ext>
            </a:extLst>
          </p:cNvPr>
          <p:cNvSpPr txBox="1"/>
          <p:nvPr/>
        </p:nvSpPr>
        <p:spPr>
          <a:xfrm>
            <a:off x="8738419" y="5867693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2023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C018A4-873B-CD0D-D824-80FA7E5F9021}"/>
              </a:ext>
            </a:extLst>
          </p:cNvPr>
          <p:cNvSpPr txBox="1"/>
          <p:nvPr/>
        </p:nvSpPr>
        <p:spPr>
          <a:xfrm>
            <a:off x="4828057" y="5867693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2022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38D4B4-1E3E-9702-4CA8-9F5EA6A77FF2}"/>
              </a:ext>
            </a:extLst>
          </p:cNvPr>
          <p:cNvSpPr txBox="1"/>
          <p:nvPr/>
        </p:nvSpPr>
        <p:spPr>
          <a:xfrm>
            <a:off x="917695" y="5867693"/>
            <a:ext cx="747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2021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CAE866-18D6-3BBB-EB8A-529457EFEDB6}"/>
              </a:ext>
            </a:extLst>
          </p:cNvPr>
          <p:cNvSpPr txBox="1"/>
          <p:nvPr/>
        </p:nvSpPr>
        <p:spPr>
          <a:xfrm>
            <a:off x="10144126" y="3041643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2020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FFA26E-F0FF-75EE-F72A-33166FCDC6AC}"/>
              </a:ext>
            </a:extLst>
          </p:cNvPr>
          <p:cNvSpPr txBox="1"/>
          <p:nvPr/>
        </p:nvSpPr>
        <p:spPr>
          <a:xfrm>
            <a:off x="6240174" y="3041643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2019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5E86BE-5B8E-B0A4-DDB3-44E57C29D691}"/>
              </a:ext>
            </a:extLst>
          </p:cNvPr>
          <p:cNvSpPr txBox="1"/>
          <p:nvPr/>
        </p:nvSpPr>
        <p:spPr>
          <a:xfrm>
            <a:off x="2320995" y="3041643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2018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12FF1D-E237-8E0F-5875-11A1DB64951A}"/>
              </a:ext>
            </a:extLst>
          </p:cNvPr>
          <p:cNvSpPr txBox="1"/>
          <p:nvPr/>
        </p:nvSpPr>
        <p:spPr>
          <a:xfrm>
            <a:off x="1935472" y="3392761"/>
            <a:ext cx="1494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/>
              <a:t>내용을 입력하세요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FA87AE-343C-17BC-C2DF-8061AB688748}"/>
              </a:ext>
            </a:extLst>
          </p:cNvPr>
          <p:cNvSpPr txBox="1"/>
          <p:nvPr/>
        </p:nvSpPr>
        <p:spPr>
          <a:xfrm>
            <a:off x="5859460" y="3392761"/>
            <a:ext cx="1494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/>
              <a:t>내용을 입력하세요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CDFBE5-D9BC-03DF-0315-A27CFA4C2F51}"/>
              </a:ext>
            </a:extLst>
          </p:cNvPr>
          <p:cNvSpPr txBox="1"/>
          <p:nvPr/>
        </p:nvSpPr>
        <p:spPr>
          <a:xfrm>
            <a:off x="9783448" y="3392761"/>
            <a:ext cx="1494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/>
              <a:t>내용을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82D35B-B876-821F-BD57-9F9C10325CD6}"/>
              </a:ext>
            </a:extLst>
          </p:cNvPr>
          <p:cNvSpPr txBox="1"/>
          <p:nvPr/>
        </p:nvSpPr>
        <p:spPr>
          <a:xfrm>
            <a:off x="524078" y="6184669"/>
            <a:ext cx="1494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/>
              <a:t>내용을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073EF91-933A-CCB3-39EB-FE06DCB78669}"/>
              </a:ext>
            </a:extLst>
          </p:cNvPr>
          <p:cNvSpPr txBox="1"/>
          <p:nvPr/>
        </p:nvSpPr>
        <p:spPr>
          <a:xfrm>
            <a:off x="4448066" y="6184669"/>
            <a:ext cx="1494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/>
              <a:t>내용을 입력하세요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56B56D-E360-395E-3AC9-26011DD2E13F}"/>
              </a:ext>
            </a:extLst>
          </p:cNvPr>
          <p:cNvSpPr txBox="1"/>
          <p:nvPr/>
        </p:nvSpPr>
        <p:spPr>
          <a:xfrm>
            <a:off x="8372054" y="6184669"/>
            <a:ext cx="1494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/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411196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587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3097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graphicFrame>
        <p:nvGraphicFramePr>
          <p:cNvPr id="27" name="표 7">
            <a:extLst>
              <a:ext uri="{FF2B5EF4-FFF2-40B4-BE49-F238E27FC236}">
                <a16:creationId xmlns:a16="http://schemas.microsoft.com/office/drawing/2014/main" id="{962DB249-47A3-0CFB-DDD9-79A02D428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866678"/>
              </p:ext>
            </p:extLst>
          </p:nvPr>
        </p:nvGraphicFramePr>
        <p:xfrm>
          <a:off x="724829" y="1721298"/>
          <a:ext cx="10742342" cy="41259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253">
                  <a:extLst>
                    <a:ext uri="{9D8B030D-6E8A-4147-A177-3AD203B41FA5}">
                      <a16:colId xmlns:a16="http://schemas.microsoft.com/office/drawing/2014/main" val="388326904"/>
                    </a:ext>
                  </a:extLst>
                </a:gridCol>
                <a:gridCol w="3198363">
                  <a:extLst>
                    <a:ext uri="{9D8B030D-6E8A-4147-A177-3AD203B41FA5}">
                      <a16:colId xmlns:a16="http://schemas.microsoft.com/office/drawing/2014/main" val="1172355626"/>
                    </a:ext>
                  </a:extLst>
                </a:gridCol>
                <a:gridCol w="3198363">
                  <a:extLst>
                    <a:ext uri="{9D8B030D-6E8A-4147-A177-3AD203B41FA5}">
                      <a16:colId xmlns:a16="http://schemas.microsoft.com/office/drawing/2014/main" val="1361826551"/>
                    </a:ext>
                  </a:extLst>
                </a:gridCol>
                <a:gridCol w="3198363">
                  <a:extLst>
                    <a:ext uri="{9D8B030D-6E8A-4147-A177-3AD203B41FA5}">
                      <a16:colId xmlns:a16="http://schemas.microsoft.com/office/drawing/2014/main" val="1686686885"/>
                    </a:ext>
                  </a:extLst>
                </a:gridCol>
              </a:tblGrid>
              <a:tr h="6876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행 </a:t>
                      </a: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행 </a:t>
                      </a: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행 </a:t>
                      </a:r>
                      <a:r>
                        <a:rPr lang="en-US" altLang="ko-KR" sz="18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ko-KR" altLang="en-US" sz="18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097032"/>
                  </a:ext>
                </a:extLst>
              </a:tr>
              <a:tr h="6876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A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122558"/>
                  </a:ext>
                </a:extLst>
              </a:tr>
              <a:tr h="6876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B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126794"/>
                  </a:ext>
                </a:extLst>
              </a:tr>
              <a:tr h="6876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C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82185"/>
                  </a:ext>
                </a:extLst>
              </a:tr>
              <a:tr h="6876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D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342245"/>
                  </a:ext>
                </a:extLst>
              </a:tr>
              <a:tr h="6876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항목 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E</a:t>
                      </a:r>
                      <a:endParaRPr lang="ko-KR" altLang="en-US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23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7042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B59641A2-1BA4-F2C4-8942-1B8095724767}"/>
              </a:ext>
            </a:extLst>
          </p:cNvPr>
          <p:cNvSpPr/>
          <p:nvPr/>
        </p:nvSpPr>
        <p:spPr>
          <a:xfrm>
            <a:off x="4533570" y="880612"/>
            <a:ext cx="5254487" cy="525448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A3A6EF-12A2-A95B-C161-465A65D68AF9}"/>
              </a:ext>
            </a:extLst>
          </p:cNvPr>
          <p:cNvSpPr txBox="1"/>
          <p:nvPr/>
        </p:nvSpPr>
        <p:spPr>
          <a:xfrm>
            <a:off x="1789043" y="2218414"/>
            <a:ext cx="420018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PART 3</a:t>
            </a:r>
            <a:endParaRPr lang="ko-KR" altLang="en-US" sz="8800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673BEF-352D-487A-36DB-772BC6A61E0B}"/>
              </a:ext>
            </a:extLst>
          </p:cNvPr>
          <p:cNvSpPr txBox="1"/>
          <p:nvPr/>
        </p:nvSpPr>
        <p:spPr>
          <a:xfrm>
            <a:off x="6111083" y="3429000"/>
            <a:ext cx="317426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solidFill>
                  <a:schemeClr val="accent1">
                    <a:lumMod val="50000"/>
                  </a:schemeClr>
                </a:solidFill>
              </a:rPr>
              <a:t>제목을 </a:t>
            </a:r>
            <a:endParaRPr lang="en-US" altLang="ko-KR" sz="5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ko-KR" altLang="en-US" sz="5400" dirty="0">
                <a:solidFill>
                  <a:schemeClr val="accent1">
                    <a:lumMod val="50000"/>
                  </a:schemeClr>
                </a:solidFill>
              </a:rPr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545839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587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3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3097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A02834-4F44-9682-F261-98B95586CD54}"/>
              </a:ext>
            </a:extLst>
          </p:cNvPr>
          <p:cNvSpPr/>
          <p:nvPr/>
        </p:nvSpPr>
        <p:spPr>
          <a:xfrm>
            <a:off x="739382" y="1067138"/>
            <a:ext cx="7217470" cy="5219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2502827-ED93-4525-FB49-2C5C870F2E0F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1073452" y="3657779"/>
            <a:ext cx="7739192" cy="2633"/>
          </a:xfrm>
          <a:prstGeom prst="straightConnector1">
            <a:avLst/>
          </a:prstGeom>
          <a:ln w="762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36AE94E-9C89-2287-68F0-7C95EE0C9838}"/>
              </a:ext>
            </a:extLst>
          </p:cNvPr>
          <p:cNvSpPr/>
          <p:nvPr/>
        </p:nvSpPr>
        <p:spPr>
          <a:xfrm>
            <a:off x="8812644" y="1050562"/>
            <a:ext cx="2560508" cy="5219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DCB521A-E111-B5A9-9474-1BDC25E78041}"/>
              </a:ext>
            </a:extLst>
          </p:cNvPr>
          <p:cNvSpPr/>
          <p:nvPr/>
        </p:nvSpPr>
        <p:spPr>
          <a:xfrm>
            <a:off x="107345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08E5F49-3607-74BB-F84B-6B540821C538}"/>
              </a:ext>
            </a:extLst>
          </p:cNvPr>
          <p:cNvSpPr/>
          <p:nvPr/>
        </p:nvSpPr>
        <p:spPr>
          <a:xfrm>
            <a:off x="341739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DB9DA85B-C3B1-0851-3D7C-9531FCD85B83}"/>
              </a:ext>
            </a:extLst>
          </p:cNvPr>
          <p:cNvSpPr/>
          <p:nvPr/>
        </p:nvSpPr>
        <p:spPr>
          <a:xfrm>
            <a:off x="5761333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7294D7-B511-462F-F7AF-8DF52C4FBD53}"/>
              </a:ext>
            </a:extLst>
          </p:cNvPr>
          <p:cNvSpPr txBox="1"/>
          <p:nvPr/>
        </p:nvSpPr>
        <p:spPr>
          <a:xfrm>
            <a:off x="1450873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항목 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31E180-87EB-84E4-64F2-920C7343297D}"/>
              </a:ext>
            </a:extLst>
          </p:cNvPr>
          <p:cNvSpPr txBox="1"/>
          <p:nvPr/>
        </p:nvSpPr>
        <p:spPr>
          <a:xfrm>
            <a:off x="3818210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항목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DBA365-BEB7-685A-A45A-7C1BBF0AFFEC}"/>
              </a:ext>
            </a:extLst>
          </p:cNvPr>
          <p:cNvSpPr txBox="1"/>
          <p:nvPr/>
        </p:nvSpPr>
        <p:spPr>
          <a:xfrm>
            <a:off x="6138754" y="3489689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항목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C20383-768A-B8A9-E8CF-E50CD29B36CE}"/>
              </a:ext>
            </a:extLst>
          </p:cNvPr>
          <p:cNvSpPr txBox="1"/>
          <p:nvPr/>
        </p:nvSpPr>
        <p:spPr>
          <a:xfrm>
            <a:off x="9107622" y="3197301"/>
            <a:ext cx="20036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j-ea"/>
                <a:ea typeface="+mj-ea"/>
              </a:rPr>
              <a:t>내용을</a:t>
            </a:r>
            <a:endParaRPr lang="en-US" altLang="ko-KR" sz="28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j-ea"/>
                <a:ea typeface="+mj-ea"/>
              </a:rPr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535055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587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3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3097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5295C2-5D9E-F8E5-FEB0-DED957EECC44}"/>
              </a:ext>
            </a:extLst>
          </p:cNvPr>
          <p:cNvSpPr/>
          <p:nvPr/>
        </p:nvSpPr>
        <p:spPr>
          <a:xfrm>
            <a:off x="624362" y="1396850"/>
            <a:ext cx="4796234" cy="48013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FCC7AE3-D4FE-8C91-ECAB-D8241C743AAB}"/>
              </a:ext>
            </a:extLst>
          </p:cNvPr>
          <p:cNvSpPr/>
          <p:nvPr/>
        </p:nvSpPr>
        <p:spPr>
          <a:xfrm>
            <a:off x="622075" y="1385595"/>
            <a:ext cx="668244" cy="6682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0E0A1A-4121-5CEC-18B0-4A3B3933BCD4}"/>
              </a:ext>
            </a:extLst>
          </p:cNvPr>
          <p:cNvSpPr txBox="1"/>
          <p:nvPr/>
        </p:nvSpPr>
        <p:spPr>
          <a:xfrm>
            <a:off x="724435" y="1427330"/>
            <a:ext cx="4892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0F08A9F-AC6E-7A12-33D8-81A34CCF66B2}"/>
              </a:ext>
            </a:extLst>
          </p:cNvPr>
          <p:cNvSpPr/>
          <p:nvPr/>
        </p:nvSpPr>
        <p:spPr>
          <a:xfrm>
            <a:off x="1710257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235EBB3-8B4C-E983-3CA8-C4BEA53548D6}"/>
              </a:ext>
            </a:extLst>
          </p:cNvPr>
          <p:cNvSpPr/>
          <p:nvPr/>
        </p:nvSpPr>
        <p:spPr>
          <a:xfrm>
            <a:off x="1979521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273AB425-5843-4ADD-4A99-DABA817A8310}"/>
              </a:ext>
            </a:extLst>
          </p:cNvPr>
          <p:cNvSpPr/>
          <p:nvPr/>
        </p:nvSpPr>
        <p:spPr>
          <a:xfrm>
            <a:off x="2248786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7DE386A-31A5-8F07-4FB9-CAAACA6B6D9F}"/>
              </a:ext>
            </a:extLst>
          </p:cNvPr>
          <p:cNvSpPr/>
          <p:nvPr/>
        </p:nvSpPr>
        <p:spPr>
          <a:xfrm>
            <a:off x="2518050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E9672B19-DE62-E334-2BD3-618A249A9B14}"/>
              </a:ext>
            </a:extLst>
          </p:cNvPr>
          <p:cNvSpPr/>
          <p:nvPr/>
        </p:nvSpPr>
        <p:spPr>
          <a:xfrm>
            <a:off x="2787315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03217E3-1B92-AD91-8996-66DEE8D7CDDF}"/>
              </a:ext>
            </a:extLst>
          </p:cNvPr>
          <p:cNvSpPr/>
          <p:nvPr/>
        </p:nvSpPr>
        <p:spPr>
          <a:xfrm>
            <a:off x="3056579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208292E5-4D9F-688D-07C0-93C14D70E062}"/>
              </a:ext>
            </a:extLst>
          </p:cNvPr>
          <p:cNvSpPr/>
          <p:nvPr/>
        </p:nvSpPr>
        <p:spPr>
          <a:xfrm>
            <a:off x="3325843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FCE4153A-606C-9D1C-3BAF-9F1A89EA97AA}"/>
              </a:ext>
            </a:extLst>
          </p:cNvPr>
          <p:cNvSpPr/>
          <p:nvPr/>
        </p:nvSpPr>
        <p:spPr>
          <a:xfrm>
            <a:off x="3595108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EDD8376-23DE-FD27-6FAA-1E693161DEA4}"/>
              </a:ext>
            </a:extLst>
          </p:cNvPr>
          <p:cNvSpPr/>
          <p:nvPr/>
        </p:nvSpPr>
        <p:spPr>
          <a:xfrm>
            <a:off x="3864372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390602C-B784-6C89-4D32-56FA0F376B76}"/>
              </a:ext>
            </a:extLst>
          </p:cNvPr>
          <p:cNvSpPr/>
          <p:nvPr/>
        </p:nvSpPr>
        <p:spPr>
          <a:xfrm>
            <a:off x="4133637" y="206279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1365D09D-ECE9-EDFE-E254-1DB361ACF070}"/>
              </a:ext>
            </a:extLst>
          </p:cNvPr>
          <p:cNvSpPr/>
          <p:nvPr/>
        </p:nvSpPr>
        <p:spPr>
          <a:xfrm>
            <a:off x="1710257" y="2358666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AB16BD28-A00B-5A77-5FAC-EE69C977D34C}"/>
              </a:ext>
            </a:extLst>
          </p:cNvPr>
          <p:cNvSpPr/>
          <p:nvPr/>
        </p:nvSpPr>
        <p:spPr>
          <a:xfrm>
            <a:off x="1979521" y="2358666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6370BA1C-63AC-3667-5B6F-E34D3FFD90CC}"/>
              </a:ext>
            </a:extLst>
          </p:cNvPr>
          <p:cNvSpPr/>
          <p:nvPr/>
        </p:nvSpPr>
        <p:spPr>
          <a:xfrm>
            <a:off x="2248786" y="2358666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58B1BD9-8608-5B7F-9018-EF3B228E0556}"/>
              </a:ext>
            </a:extLst>
          </p:cNvPr>
          <p:cNvSpPr/>
          <p:nvPr/>
        </p:nvSpPr>
        <p:spPr>
          <a:xfrm>
            <a:off x="2518050" y="2358666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11CF4B1C-011D-B85D-3733-AA1008F9C45C}"/>
              </a:ext>
            </a:extLst>
          </p:cNvPr>
          <p:cNvSpPr/>
          <p:nvPr/>
        </p:nvSpPr>
        <p:spPr>
          <a:xfrm>
            <a:off x="2787315" y="2358666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7E41BC6-0C77-1AE2-02CB-A96AC69F8DE7}"/>
              </a:ext>
            </a:extLst>
          </p:cNvPr>
          <p:cNvSpPr/>
          <p:nvPr/>
        </p:nvSpPr>
        <p:spPr>
          <a:xfrm>
            <a:off x="3056579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56E8F470-8970-F691-9699-28501AEE500A}"/>
              </a:ext>
            </a:extLst>
          </p:cNvPr>
          <p:cNvSpPr/>
          <p:nvPr/>
        </p:nvSpPr>
        <p:spPr>
          <a:xfrm>
            <a:off x="3325843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655678ED-BA5D-A983-F927-9F3CD86E2CBF}"/>
              </a:ext>
            </a:extLst>
          </p:cNvPr>
          <p:cNvSpPr/>
          <p:nvPr/>
        </p:nvSpPr>
        <p:spPr>
          <a:xfrm>
            <a:off x="3595108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1182C143-F68E-60BA-8DCE-04CACAAE0B3A}"/>
              </a:ext>
            </a:extLst>
          </p:cNvPr>
          <p:cNvSpPr/>
          <p:nvPr/>
        </p:nvSpPr>
        <p:spPr>
          <a:xfrm>
            <a:off x="3864372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9497F15-CDCE-6104-2072-E9A583970B5C}"/>
              </a:ext>
            </a:extLst>
          </p:cNvPr>
          <p:cNvSpPr/>
          <p:nvPr/>
        </p:nvSpPr>
        <p:spPr>
          <a:xfrm>
            <a:off x="4133637" y="235866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D6FC4EA8-510A-9F15-58B6-300982CCEB1B}"/>
              </a:ext>
            </a:extLst>
          </p:cNvPr>
          <p:cNvSpPr/>
          <p:nvPr/>
        </p:nvSpPr>
        <p:spPr>
          <a:xfrm>
            <a:off x="1710257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DB879353-B3A0-B6F9-D737-60DFFDD3F4FF}"/>
              </a:ext>
            </a:extLst>
          </p:cNvPr>
          <p:cNvSpPr/>
          <p:nvPr/>
        </p:nvSpPr>
        <p:spPr>
          <a:xfrm>
            <a:off x="1979521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81A94CEE-F9E3-86D0-F963-1E9487BDEF57}"/>
              </a:ext>
            </a:extLst>
          </p:cNvPr>
          <p:cNvSpPr/>
          <p:nvPr/>
        </p:nvSpPr>
        <p:spPr>
          <a:xfrm>
            <a:off x="2248786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2744123C-8D0D-EE0B-14B9-0E170B930A50}"/>
              </a:ext>
            </a:extLst>
          </p:cNvPr>
          <p:cNvSpPr/>
          <p:nvPr/>
        </p:nvSpPr>
        <p:spPr>
          <a:xfrm>
            <a:off x="2518050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32F4F5AD-9A59-200E-8B26-13D62CDF7EE5}"/>
              </a:ext>
            </a:extLst>
          </p:cNvPr>
          <p:cNvSpPr/>
          <p:nvPr/>
        </p:nvSpPr>
        <p:spPr>
          <a:xfrm>
            <a:off x="2787315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CA351F3C-6C7C-8B9E-4A04-1E9A09418588}"/>
              </a:ext>
            </a:extLst>
          </p:cNvPr>
          <p:cNvSpPr/>
          <p:nvPr/>
        </p:nvSpPr>
        <p:spPr>
          <a:xfrm>
            <a:off x="3056579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1805C2F5-7017-A5C8-7EAD-563F57971F9D}"/>
              </a:ext>
            </a:extLst>
          </p:cNvPr>
          <p:cNvSpPr/>
          <p:nvPr/>
        </p:nvSpPr>
        <p:spPr>
          <a:xfrm>
            <a:off x="3325843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477BEDD7-99C3-FC16-8D89-7538BBC233F7}"/>
              </a:ext>
            </a:extLst>
          </p:cNvPr>
          <p:cNvSpPr/>
          <p:nvPr/>
        </p:nvSpPr>
        <p:spPr>
          <a:xfrm>
            <a:off x="3595108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BDA79F9C-A051-5D21-B5CD-5DCB4C2026F1}"/>
              </a:ext>
            </a:extLst>
          </p:cNvPr>
          <p:cNvSpPr/>
          <p:nvPr/>
        </p:nvSpPr>
        <p:spPr>
          <a:xfrm>
            <a:off x="3864372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B624810B-0424-C208-1C59-EA8F67F2D585}"/>
              </a:ext>
            </a:extLst>
          </p:cNvPr>
          <p:cNvSpPr/>
          <p:nvPr/>
        </p:nvSpPr>
        <p:spPr>
          <a:xfrm>
            <a:off x="4133637" y="2654539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861C3DC1-983C-62CA-3950-19950000249A}"/>
              </a:ext>
            </a:extLst>
          </p:cNvPr>
          <p:cNvSpPr/>
          <p:nvPr/>
        </p:nvSpPr>
        <p:spPr>
          <a:xfrm>
            <a:off x="1710257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BCD25198-79E9-4289-F287-C8982CA8FB53}"/>
              </a:ext>
            </a:extLst>
          </p:cNvPr>
          <p:cNvSpPr/>
          <p:nvPr/>
        </p:nvSpPr>
        <p:spPr>
          <a:xfrm>
            <a:off x="1979521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9BFA2D6-1C56-1C96-20EF-AAF36759E13B}"/>
              </a:ext>
            </a:extLst>
          </p:cNvPr>
          <p:cNvSpPr/>
          <p:nvPr/>
        </p:nvSpPr>
        <p:spPr>
          <a:xfrm>
            <a:off x="2248786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8D32E2B5-4032-A8C0-9F91-F16BD65C4371}"/>
              </a:ext>
            </a:extLst>
          </p:cNvPr>
          <p:cNvSpPr/>
          <p:nvPr/>
        </p:nvSpPr>
        <p:spPr>
          <a:xfrm>
            <a:off x="2518050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AD303749-6941-4341-8702-5FA03870AD56}"/>
              </a:ext>
            </a:extLst>
          </p:cNvPr>
          <p:cNvSpPr/>
          <p:nvPr/>
        </p:nvSpPr>
        <p:spPr>
          <a:xfrm>
            <a:off x="2787315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A02F6016-A993-45C3-A184-5DF02DC0F0BC}"/>
              </a:ext>
            </a:extLst>
          </p:cNvPr>
          <p:cNvSpPr/>
          <p:nvPr/>
        </p:nvSpPr>
        <p:spPr>
          <a:xfrm>
            <a:off x="3056579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C96501C0-C921-662C-6D97-A9B414E78861}"/>
              </a:ext>
            </a:extLst>
          </p:cNvPr>
          <p:cNvSpPr/>
          <p:nvPr/>
        </p:nvSpPr>
        <p:spPr>
          <a:xfrm>
            <a:off x="3325843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4A4ADCC7-F180-0396-C44C-494F7EB48231}"/>
              </a:ext>
            </a:extLst>
          </p:cNvPr>
          <p:cNvSpPr/>
          <p:nvPr/>
        </p:nvSpPr>
        <p:spPr>
          <a:xfrm>
            <a:off x="3595108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E397230-7C5B-293A-64CA-F62813ED5DAE}"/>
              </a:ext>
            </a:extLst>
          </p:cNvPr>
          <p:cNvSpPr/>
          <p:nvPr/>
        </p:nvSpPr>
        <p:spPr>
          <a:xfrm>
            <a:off x="3864372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6C68F54-6022-46B6-13D5-B21210CF2109}"/>
              </a:ext>
            </a:extLst>
          </p:cNvPr>
          <p:cNvSpPr/>
          <p:nvPr/>
        </p:nvSpPr>
        <p:spPr>
          <a:xfrm>
            <a:off x="4133637" y="295041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AA09115C-6A39-F155-5336-BF57DC4AC3E7}"/>
              </a:ext>
            </a:extLst>
          </p:cNvPr>
          <p:cNvSpPr/>
          <p:nvPr/>
        </p:nvSpPr>
        <p:spPr>
          <a:xfrm>
            <a:off x="1710257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A2D60A95-1971-9F0E-50BF-7131A4EA3D49}"/>
              </a:ext>
            </a:extLst>
          </p:cNvPr>
          <p:cNvSpPr/>
          <p:nvPr/>
        </p:nvSpPr>
        <p:spPr>
          <a:xfrm>
            <a:off x="1979521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60A20AD3-628A-53C0-449D-97D690A9DB20}"/>
              </a:ext>
            </a:extLst>
          </p:cNvPr>
          <p:cNvSpPr/>
          <p:nvPr/>
        </p:nvSpPr>
        <p:spPr>
          <a:xfrm>
            <a:off x="2248786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156A2A8E-772F-5C7E-EA50-2B1C2C33E372}"/>
              </a:ext>
            </a:extLst>
          </p:cNvPr>
          <p:cNvSpPr/>
          <p:nvPr/>
        </p:nvSpPr>
        <p:spPr>
          <a:xfrm>
            <a:off x="2518050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D46594D0-5CA3-F662-5882-04C2E16846E7}"/>
              </a:ext>
            </a:extLst>
          </p:cNvPr>
          <p:cNvSpPr/>
          <p:nvPr/>
        </p:nvSpPr>
        <p:spPr>
          <a:xfrm>
            <a:off x="2787315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3309C3F3-314E-E227-9722-D79ADCA7474A}"/>
              </a:ext>
            </a:extLst>
          </p:cNvPr>
          <p:cNvSpPr/>
          <p:nvPr/>
        </p:nvSpPr>
        <p:spPr>
          <a:xfrm>
            <a:off x="3056579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C0E6E0E0-D2E5-6E85-68DC-190AFFBD02A8}"/>
              </a:ext>
            </a:extLst>
          </p:cNvPr>
          <p:cNvSpPr/>
          <p:nvPr/>
        </p:nvSpPr>
        <p:spPr>
          <a:xfrm>
            <a:off x="3325843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3A2E7509-19B3-2253-1591-E0DCE13BE32B}"/>
              </a:ext>
            </a:extLst>
          </p:cNvPr>
          <p:cNvSpPr/>
          <p:nvPr/>
        </p:nvSpPr>
        <p:spPr>
          <a:xfrm>
            <a:off x="3595108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0EDF6DDD-9DEB-6A0C-A01A-7471D5787539}"/>
              </a:ext>
            </a:extLst>
          </p:cNvPr>
          <p:cNvSpPr/>
          <p:nvPr/>
        </p:nvSpPr>
        <p:spPr>
          <a:xfrm>
            <a:off x="3864372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7622CAB4-32A3-2A1B-6A1A-3943C3F1115B}"/>
              </a:ext>
            </a:extLst>
          </p:cNvPr>
          <p:cNvSpPr/>
          <p:nvPr/>
        </p:nvSpPr>
        <p:spPr>
          <a:xfrm>
            <a:off x="4133637" y="324628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D86A1F94-D8DE-A22C-D1D3-58F55B04F174}"/>
              </a:ext>
            </a:extLst>
          </p:cNvPr>
          <p:cNvSpPr/>
          <p:nvPr/>
        </p:nvSpPr>
        <p:spPr>
          <a:xfrm>
            <a:off x="1710257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ACAD8688-6E37-B77D-ECCF-6C5FDAA12A0A}"/>
              </a:ext>
            </a:extLst>
          </p:cNvPr>
          <p:cNvSpPr/>
          <p:nvPr/>
        </p:nvSpPr>
        <p:spPr>
          <a:xfrm>
            <a:off x="1979521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B09F9CC1-D05D-D368-8CE9-E1CB698E2761}"/>
              </a:ext>
            </a:extLst>
          </p:cNvPr>
          <p:cNvSpPr/>
          <p:nvPr/>
        </p:nvSpPr>
        <p:spPr>
          <a:xfrm>
            <a:off x="2248786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3F23842E-9BD7-767C-B291-7F28957E87DE}"/>
              </a:ext>
            </a:extLst>
          </p:cNvPr>
          <p:cNvSpPr/>
          <p:nvPr/>
        </p:nvSpPr>
        <p:spPr>
          <a:xfrm>
            <a:off x="2518050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9C0B43D1-00B9-619D-5132-D7E416F14299}"/>
              </a:ext>
            </a:extLst>
          </p:cNvPr>
          <p:cNvSpPr/>
          <p:nvPr/>
        </p:nvSpPr>
        <p:spPr>
          <a:xfrm>
            <a:off x="2787315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CD7CFEC7-B076-DAAA-C23B-D31179242D5B}"/>
              </a:ext>
            </a:extLst>
          </p:cNvPr>
          <p:cNvSpPr/>
          <p:nvPr/>
        </p:nvSpPr>
        <p:spPr>
          <a:xfrm>
            <a:off x="3056579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B2279A2E-D86B-622F-4D66-8585D8327F9D}"/>
              </a:ext>
            </a:extLst>
          </p:cNvPr>
          <p:cNvSpPr/>
          <p:nvPr/>
        </p:nvSpPr>
        <p:spPr>
          <a:xfrm>
            <a:off x="3325843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107EA7B9-3FDE-4343-CD0A-0C8B96B4FF35}"/>
              </a:ext>
            </a:extLst>
          </p:cNvPr>
          <p:cNvSpPr/>
          <p:nvPr/>
        </p:nvSpPr>
        <p:spPr>
          <a:xfrm>
            <a:off x="3595108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C03FB3C4-0511-23DD-C600-5FFF582426EA}"/>
              </a:ext>
            </a:extLst>
          </p:cNvPr>
          <p:cNvSpPr/>
          <p:nvPr/>
        </p:nvSpPr>
        <p:spPr>
          <a:xfrm>
            <a:off x="3864372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40D7AD8F-1EC9-9DFF-1723-E5E5750F2670}"/>
              </a:ext>
            </a:extLst>
          </p:cNvPr>
          <p:cNvSpPr/>
          <p:nvPr/>
        </p:nvSpPr>
        <p:spPr>
          <a:xfrm>
            <a:off x="4133637" y="354215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F7D65B83-0DFD-15DD-A635-9939E15E3BC1}"/>
              </a:ext>
            </a:extLst>
          </p:cNvPr>
          <p:cNvSpPr/>
          <p:nvPr/>
        </p:nvSpPr>
        <p:spPr>
          <a:xfrm>
            <a:off x="1710257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DA8A283B-CBBF-929A-AC85-4976121989E7}"/>
              </a:ext>
            </a:extLst>
          </p:cNvPr>
          <p:cNvSpPr/>
          <p:nvPr/>
        </p:nvSpPr>
        <p:spPr>
          <a:xfrm>
            <a:off x="1979521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B6BF0584-2F29-0AB0-CA04-3601007274D9}"/>
              </a:ext>
            </a:extLst>
          </p:cNvPr>
          <p:cNvSpPr/>
          <p:nvPr/>
        </p:nvSpPr>
        <p:spPr>
          <a:xfrm>
            <a:off x="2248786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339940D9-9E35-4A15-8521-1F33FB6DB942}"/>
              </a:ext>
            </a:extLst>
          </p:cNvPr>
          <p:cNvSpPr/>
          <p:nvPr/>
        </p:nvSpPr>
        <p:spPr>
          <a:xfrm>
            <a:off x="2518050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5D526178-E4E1-2B72-F6BC-8BE3D1E51528}"/>
              </a:ext>
            </a:extLst>
          </p:cNvPr>
          <p:cNvSpPr/>
          <p:nvPr/>
        </p:nvSpPr>
        <p:spPr>
          <a:xfrm>
            <a:off x="2787315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21272C8F-C741-D3DD-E979-4E9EB0F4203F}"/>
              </a:ext>
            </a:extLst>
          </p:cNvPr>
          <p:cNvSpPr/>
          <p:nvPr/>
        </p:nvSpPr>
        <p:spPr>
          <a:xfrm>
            <a:off x="3056579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28AF59FD-0CD8-5DBD-1400-360FFD1DFE2D}"/>
              </a:ext>
            </a:extLst>
          </p:cNvPr>
          <p:cNvSpPr/>
          <p:nvPr/>
        </p:nvSpPr>
        <p:spPr>
          <a:xfrm>
            <a:off x="3325843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4C35BC3C-D72B-7609-2F85-F6C288B38763}"/>
              </a:ext>
            </a:extLst>
          </p:cNvPr>
          <p:cNvSpPr/>
          <p:nvPr/>
        </p:nvSpPr>
        <p:spPr>
          <a:xfrm>
            <a:off x="3595108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9E5D4306-0F68-8D46-6B40-48CD627F3833}"/>
              </a:ext>
            </a:extLst>
          </p:cNvPr>
          <p:cNvSpPr/>
          <p:nvPr/>
        </p:nvSpPr>
        <p:spPr>
          <a:xfrm>
            <a:off x="3864372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87288B7D-3252-02B7-E035-D9FFFAC2DDE5}"/>
              </a:ext>
            </a:extLst>
          </p:cNvPr>
          <p:cNvSpPr/>
          <p:nvPr/>
        </p:nvSpPr>
        <p:spPr>
          <a:xfrm>
            <a:off x="4133637" y="3838032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B286521D-002D-D459-187E-6D809786AF24}"/>
              </a:ext>
            </a:extLst>
          </p:cNvPr>
          <p:cNvSpPr/>
          <p:nvPr/>
        </p:nvSpPr>
        <p:spPr>
          <a:xfrm>
            <a:off x="1710257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F0455854-6F3B-1497-C40F-27487AF9BD54}"/>
              </a:ext>
            </a:extLst>
          </p:cNvPr>
          <p:cNvSpPr/>
          <p:nvPr/>
        </p:nvSpPr>
        <p:spPr>
          <a:xfrm>
            <a:off x="1979521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065CC5D0-7896-F65B-EE4F-AE83CC1FF1EE}"/>
              </a:ext>
            </a:extLst>
          </p:cNvPr>
          <p:cNvSpPr/>
          <p:nvPr/>
        </p:nvSpPr>
        <p:spPr>
          <a:xfrm>
            <a:off x="2248786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802E718E-2FE7-AB5F-25E1-B05B3A7407EE}"/>
              </a:ext>
            </a:extLst>
          </p:cNvPr>
          <p:cNvSpPr/>
          <p:nvPr/>
        </p:nvSpPr>
        <p:spPr>
          <a:xfrm>
            <a:off x="2518050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B287C378-A836-FADB-4D91-966B8F3E80EF}"/>
              </a:ext>
            </a:extLst>
          </p:cNvPr>
          <p:cNvSpPr/>
          <p:nvPr/>
        </p:nvSpPr>
        <p:spPr>
          <a:xfrm>
            <a:off x="2787315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0909306B-A417-0259-D6E1-20C18BAFAC30}"/>
              </a:ext>
            </a:extLst>
          </p:cNvPr>
          <p:cNvSpPr/>
          <p:nvPr/>
        </p:nvSpPr>
        <p:spPr>
          <a:xfrm>
            <a:off x="3056579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15C0852C-4F09-B4B3-BD0D-F1DDC800789B}"/>
              </a:ext>
            </a:extLst>
          </p:cNvPr>
          <p:cNvSpPr/>
          <p:nvPr/>
        </p:nvSpPr>
        <p:spPr>
          <a:xfrm>
            <a:off x="3325843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5185265A-5274-C431-52A6-F686B1C81A6C}"/>
              </a:ext>
            </a:extLst>
          </p:cNvPr>
          <p:cNvSpPr/>
          <p:nvPr/>
        </p:nvSpPr>
        <p:spPr>
          <a:xfrm>
            <a:off x="3595108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75769C2E-682C-B7C6-A58A-E035BE654E72}"/>
              </a:ext>
            </a:extLst>
          </p:cNvPr>
          <p:cNvSpPr/>
          <p:nvPr/>
        </p:nvSpPr>
        <p:spPr>
          <a:xfrm>
            <a:off x="3864372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E9482FB8-C52B-FE1F-6A1B-99A85EE7D497}"/>
              </a:ext>
            </a:extLst>
          </p:cNvPr>
          <p:cNvSpPr/>
          <p:nvPr/>
        </p:nvSpPr>
        <p:spPr>
          <a:xfrm>
            <a:off x="4133637" y="4133905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53470A91-47A7-A56B-C94D-A09B44BF50BE}"/>
              </a:ext>
            </a:extLst>
          </p:cNvPr>
          <p:cNvSpPr/>
          <p:nvPr/>
        </p:nvSpPr>
        <p:spPr>
          <a:xfrm>
            <a:off x="1710257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21CCF29E-D831-B315-04B9-FB1866DA979D}"/>
              </a:ext>
            </a:extLst>
          </p:cNvPr>
          <p:cNvSpPr/>
          <p:nvPr/>
        </p:nvSpPr>
        <p:spPr>
          <a:xfrm>
            <a:off x="1979521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93F97078-974F-62D1-7AAA-6580731BF92F}"/>
              </a:ext>
            </a:extLst>
          </p:cNvPr>
          <p:cNvSpPr/>
          <p:nvPr/>
        </p:nvSpPr>
        <p:spPr>
          <a:xfrm>
            <a:off x="2248786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5F3925E4-C68B-DE74-F618-13748A3F4DE9}"/>
              </a:ext>
            </a:extLst>
          </p:cNvPr>
          <p:cNvSpPr/>
          <p:nvPr/>
        </p:nvSpPr>
        <p:spPr>
          <a:xfrm>
            <a:off x="2518050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7C3166F2-4245-D574-8E8F-1127B3505527}"/>
              </a:ext>
            </a:extLst>
          </p:cNvPr>
          <p:cNvSpPr/>
          <p:nvPr/>
        </p:nvSpPr>
        <p:spPr>
          <a:xfrm>
            <a:off x="2787315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F0408F74-5E8C-5642-670A-DAD320BF9DFE}"/>
              </a:ext>
            </a:extLst>
          </p:cNvPr>
          <p:cNvSpPr/>
          <p:nvPr/>
        </p:nvSpPr>
        <p:spPr>
          <a:xfrm>
            <a:off x="3056579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2D3B107E-A379-010D-9550-A2007FDDD874}"/>
              </a:ext>
            </a:extLst>
          </p:cNvPr>
          <p:cNvSpPr/>
          <p:nvPr/>
        </p:nvSpPr>
        <p:spPr>
          <a:xfrm>
            <a:off x="3325843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A18D5F74-20EC-18DE-211A-CCF00E693B12}"/>
              </a:ext>
            </a:extLst>
          </p:cNvPr>
          <p:cNvSpPr/>
          <p:nvPr/>
        </p:nvSpPr>
        <p:spPr>
          <a:xfrm>
            <a:off x="3595108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7F2C6FAB-3AC9-B8D4-43B5-AC3CB67C5DFA}"/>
              </a:ext>
            </a:extLst>
          </p:cNvPr>
          <p:cNvSpPr/>
          <p:nvPr/>
        </p:nvSpPr>
        <p:spPr>
          <a:xfrm>
            <a:off x="3864372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EDEE2A48-E892-7441-8D44-82C9E30A6D53}"/>
              </a:ext>
            </a:extLst>
          </p:cNvPr>
          <p:cNvSpPr/>
          <p:nvPr/>
        </p:nvSpPr>
        <p:spPr>
          <a:xfrm>
            <a:off x="4133637" y="4429778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FA06494C-3E8C-C3AB-5AEF-B827A6D7E14A}"/>
              </a:ext>
            </a:extLst>
          </p:cNvPr>
          <p:cNvSpPr/>
          <p:nvPr/>
        </p:nvSpPr>
        <p:spPr>
          <a:xfrm>
            <a:off x="1710257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F78FFDA4-E0C9-1599-EC7B-649F9D856381}"/>
              </a:ext>
            </a:extLst>
          </p:cNvPr>
          <p:cNvSpPr/>
          <p:nvPr/>
        </p:nvSpPr>
        <p:spPr>
          <a:xfrm>
            <a:off x="1979521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7AB831E2-B370-D02F-89B9-07B05B0B10BD}"/>
              </a:ext>
            </a:extLst>
          </p:cNvPr>
          <p:cNvSpPr/>
          <p:nvPr/>
        </p:nvSpPr>
        <p:spPr>
          <a:xfrm>
            <a:off x="2248786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8521BFE9-A239-4903-683F-96D53379D484}"/>
              </a:ext>
            </a:extLst>
          </p:cNvPr>
          <p:cNvSpPr/>
          <p:nvPr/>
        </p:nvSpPr>
        <p:spPr>
          <a:xfrm>
            <a:off x="2518050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DE69120D-1121-5FFE-460E-A204A39CE8E1}"/>
              </a:ext>
            </a:extLst>
          </p:cNvPr>
          <p:cNvSpPr/>
          <p:nvPr/>
        </p:nvSpPr>
        <p:spPr>
          <a:xfrm>
            <a:off x="2787315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9DC2C490-A14F-B8A1-F9F2-CAB250555746}"/>
              </a:ext>
            </a:extLst>
          </p:cNvPr>
          <p:cNvSpPr/>
          <p:nvPr/>
        </p:nvSpPr>
        <p:spPr>
          <a:xfrm>
            <a:off x="3056579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8C58A6F2-7B1D-2930-1762-1F670AE14503}"/>
              </a:ext>
            </a:extLst>
          </p:cNvPr>
          <p:cNvSpPr/>
          <p:nvPr/>
        </p:nvSpPr>
        <p:spPr>
          <a:xfrm>
            <a:off x="3325843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EEC2383E-026F-16C3-B440-52358DADCFFB}"/>
              </a:ext>
            </a:extLst>
          </p:cNvPr>
          <p:cNvSpPr/>
          <p:nvPr/>
        </p:nvSpPr>
        <p:spPr>
          <a:xfrm>
            <a:off x="3595108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3BC7E911-DCCF-622A-65F3-4F0424AF0C9E}"/>
              </a:ext>
            </a:extLst>
          </p:cNvPr>
          <p:cNvSpPr/>
          <p:nvPr/>
        </p:nvSpPr>
        <p:spPr>
          <a:xfrm>
            <a:off x="3864372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BA2FBC73-D48B-BE14-8BED-4B77D6712BAC}"/>
              </a:ext>
            </a:extLst>
          </p:cNvPr>
          <p:cNvSpPr/>
          <p:nvPr/>
        </p:nvSpPr>
        <p:spPr>
          <a:xfrm>
            <a:off x="4133637" y="4725651"/>
            <a:ext cx="216810" cy="216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C490A91-6860-F15A-CABB-C8DBDA10F475}"/>
              </a:ext>
            </a:extLst>
          </p:cNvPr>
          <p:cNvSpPr txBox="1"/>
          <p:nvPr/>
        </p:nvSpPr>
        <p:spPr>
          <a:xfrm>
            <a:off x="2613411" y="5552033"/>
            <a:ext cx="833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3D3D3D"/>
                </a:solidFill>
                <a:latin typeface="+mj-ea"/>
                <a:ea typeface="+mj-ea"/>
              </a:rPr>
              <a:t>85%</a:t>
            </a:r>
            <a:endParaRPr lang="ko-KR" altLang="en-US" sz="2400" dirty="0">
              <a:solidFill>
                <a:srgbClr val="3D3D3D"/>
              </a:solidFill>
              <a:latin typeface="+mj-ea"/>
              <a:ea typeface="+mj-ea"/>
            </a:endParaRPr>
          </a:p>
        </p:txBody>
      </p:sp>
      <p:cxnSp>
        <p:nvCxnSpPr>
          <p:cNvPr id="119" name="직선 연결선 118">
            <a:extLst>
              <a:ext uri="{FF2B5EF4-FFF2-40B4-BE49-F238E27FC236}">
                <a16:creationId xmlns:a16="http://schemas.microsoft.com/office/drawing/2014/main" id="{76448241-2D8A-4CBF-A847-B36736890668}"/>
              </a:ext>
            </a:extLst>
          </p:cNvPr>
          <p:cNvCxnSpPr/>
          <p:nvPr/>
        </p:nvCxnSpPr>
        <p:spPr>
          <a:xfrm>
            <a:off x="2750952" y="5376674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33BF31DE-248C-4E8C-E145-47865978E054}"/>
              </a:ext>
            </a:extLst>
          </p:cNvPr>
          <p:cNvSpPr/>
          <p:nvPr/>
        </p:nvSpPr>
        <p:spPr>
          <a:xfrm>
            <a:off x="6665721" y="1396850"/>
            <a:ext cx="4796234" cy="48013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A09A163B-187F-F3D2-DA0B-2A86A2F2E6E3}"/>
              </a:ext>
            </a:extLst>
          </p:cNvPr>
          <p:cNvSpPr/>
          <p:nvPr/>
        </p:nvSpPr>
        <p:spPr>
          <a:xfrm>
            <a:off x="7743743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4E96621A-46FD-17EA-CA2E-41FB6EFA9732}"/>
              </a:ext>
            </a:extLst>
          </p:cNvPr>
          <p:cNvSpPr/>
          <p:nvPr/>
        </p:nvSpPr>
        <p:spPr>
          <a:xfrm>
            <a:off x="8013007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50E567DD-1A42-0172-9CED-ABDF8BDE0BD0}"/>
              </a:ext>
            </a:extLst>
          </p:cNvPr>
          <p:cNvSpPr/>
          <p:nvPr/>
        </p:nvSpPr>
        <p:spPr>
          <a:xfrm>
            <a:off x="8282272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FCBA6BBE-0659-70C3-DD16-E4BD7167FDD4}"/>
              </a:ext>
            </a:extLst>
          </p:cNvPr>
          <p:cNvSpPr/>
          <p:nvPr/>
        </p:nvSpPr>
        <p:spPr>
          <a:xfrm>
            <a:off x="8551536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3E28F3A0-B97F-EA8F-A924-0D34DA81B3F4}"/>
              </a:ext>
            </a:extLst>
          </p:cNvPr>
          <p:cNvSpPr/>
          <p:nvPr/>
        </p:nvSpPr>
        <p:spPr>
          <a:xfrm>
            <a:off x="8820801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D67F0DC3-EB97-C050-EBD2-FFE4857E2B7C}"/>
              </a:ext>
            </a:extLst>
          </p:cNvPr>
          <p:cNvSpPr/>
          <p:nvPr/>
        </p:nvSpPr>
        <p:spPr>
          <a:xfrm>
            <a:off x="9090065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3F34CB04-896C-B2F9-C4A6-F6FC3B7FA744}"/>
              </a:ext>
            </a:extLst>
          </p:cNvPr>
          <p:cNvSpPr/>
          <p:nvPr/>
        </p:nvSpPr>
        <p:spPr>
          <a:xfrm>
            <a:off x="9359329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12D78C83-7B62-446D-5C40-F8E542078F46}"/>
              </a:ext>
            </a:extLst>
          </p:cNvPr>
          <p:cNvSpPr/>
          <p:nvPr/>
        </p:nvSpPr>
        <p:spPr>
          <a:xfrm>
            <a:off x="9628594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7545602A-A6B1-CB29-6991-A255B41E5078}"/>
              </a:ext>
            </a:extLst>
          </p:cNvPr>
          <p:cNvSpPr/>
          <p:nvPr/>
        </p:nvSpPr>
        <p:spPr>
          <a:xfrm>
            <a:off x="9897858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EF4ECAD5-4B61-139C-3F81-717B2E06FF04}"/>
              </a:ext>
            </a:extLst>
          </p:cNvPr>
          <p:cNvSpPr/>
          <p:nvPr/>
        </p:nvSpPr>
        <p:spPr>
          <a:xfrm>
            <a:off x="10167123" y="2087483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8700D3D8-BA3A-B81A-4A22-984F1F1EBBAF}"/>
              </a:ext>
            </a:extLst>
          </p:cNvPr>
          <p:cNvSpPr/>
          <p:nvPr/>
        </p:nvSpPr>
        <p:spPr>
          <a:xfrm>
            <a:off x="7743743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42FABA9F-D8DE-8C77-4EA7-E81384724F66}"/>
              </a:ext>
            </a:extLst>
          </p:cNvPr>
          <p:cNvSpPr/>
          <p:nvPr/>
        </p:nvSpPr>
        <p:spPr>
          <a:xfrm>
            <a:off x="8013007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E9FEA473-9C8F-DADA-896B-D2852CA0F51D}"/>
              </a:ext>
            </a:extLst>
          </p:cNvPr>
          <p:cNvSpPr/>
          <p:nvPr/>
        </p:nvSpPr>
        <p:spPr>
          <a:xfrm>
            <a:off x="8282272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4AF5A7CE-00EB-8CFD-8448-4FF5E44EF876}"/>
              </a:ext>
            </a:extLst>
          </p:cNvPr>
          <p:cNvSpPr/>
          <p:nvPr/>
        </p:nvSpPr>
        <p:spPr>
          <a:xfrm>
            <a:off x="8551536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914FE580-802A-B3CA-3202-00608ACE9BE4}"/>
              </a:ext>
            </a:extLst>
          </p:cNvPr>
          <p:cNvSpPr/>
          <p:nvPr/>
        </p:nvSpPr>
        <p:spPr>
          <a:xfrm>
            <a:off x="8820801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D8E34286-FB2F-E39B-8F5A-123C7438B42C}"/>
              </a:ext>
            </a:extLst>
          </p:cNvPr>
          <p:cNvSpPr/>
          <p:nvPr/>
        </p:nvSpPr>
        <p:spPr>
          <a:xfrm>
            <a:off x="9090065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7801A8B3-ED4B-23A6-2939-A52D9D2482A2}"/>
              </a:ext>
            </a:extLst>
          </p:cNvPr>
          <p:cNvSpPr/>
          <p:nvPr/>
        </p:nvSpPr>
        <p:spPr>
          <a:xfrm>
            <a:off x="9359329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C9C2994D-663A-CD88-985C-EA3175CA407E}"/>
              </a:ext>
            </a:extLst>
          </p:cNvPr>
          <p:cNvSpPr/>
          <p:nvPr/>
        </p:nvSpPr>
        <p:spPr>
          <a:xfrm>
            <a:off x="9628594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27B9D5E7-696F-CF38-FE8A-E6EE728335D0}"/>
              </a:ext>
            </a:extLst>
          </p:cNvPr>
          <p:cNvSpPr/>
          <p:nvPr/>
        </p:nvSpPr>
        <p:spPr>
          <a:xfrm>
            <a:off x="9897858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384A4169-D6D4-3E3B-A2C0-0159DEAD1DB7}"/>
              </a:ext>
            </a:extLst>
          </p:cNvPr>
          <p:cNvSpPr/>
          <p:nvPr/>
        </p:nvSpPr>
        <p:spPr>
          <a:xfrm>
            <a:off x="10167123" y="2383356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44DEF0CB-1251-20DF-04DD-12CF49569529}"/>
              </a:ext>
            </a:extLst>
          </p:cNvPr>
          <p:cNvSpPr/>
          <p:nvPr/>
        </p:nvSpPr>
        <p:spPr>
          <a:xfrm>
            <a:off x="7743743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04739159-7D9F-760D-23ED-D0E184745BB4}"/>
              </a:ext>
            </a:extLst>
          </p:cNvPr>
          <p:cNvSpPr/>
          <p:nvPr/>
        </p:nvSpPr>
        <p:spPr>
          <a:xfrm>
            <a:off x="8013007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B33D5761-3FEB-374A-ADA0-DEEE66977540}"/>
              </a:ext>
            </a:extLst>
          </p:cNvPr>
          <p:cNvSpPr/>
          <p:nvPr/>
        </p:nvSpPr>
        <p:spPr>
          <a:xfrm>
            <a:off x="8282272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8FDC3F62-29D6-68C5-7493-3CB662A6CB09}"/>
              </a:ext>
            </a:extLst>
          </p:cNvPr>
          <p:cNvSpPr/>
          <p:nvPr/>
        </p:nvSpPr>
        <p:spPr>
          <a:xfrm>
            <a:off x="8551536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81D78C32-C8BB-34F6-DA66-FF016339CEB4}"/>
              </a:ext>
            </a:extLst>
          </p:cNvPr>
          <p:cNvSpPr/>
          <p:nvPr/>
        </p:nvSpPr>
        <p:spPr>
          <a:xfrm>
            <a:off x="8820801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A79DA9A8-2610-25B0-AEFD-38F0EFCDB602}"/>
              </a:ext>
            </a:extLst>
          </p:cNvPr>
          <p:cNvSpPr/>
          <p:nvPr/>
        </p:nvSpPr>
        <p:spPr>
          <a:xfrm>
            <a:off x="9090065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2E1C1746-4470-5B76-6F0F-CE9C13831614}"/>
              </a:ext>
            </a:extLst>
          </p:cNvPr>
          <p:cNvSpPr/>
          <p:nvPr/>
        </p:nvSpPr>
        <p:spPr>
          <a:xfrm>
            <a:off x="9359329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8ECB0712-700D-413D-22BA-C18613D36C8F}"/>
              </a:ext>
            </a:extLst>
          </p:cNvPr>
          <p:cNvSpPr/>
          <p:nvPr/>
        </p:nvSpPr>
        <p:spPr>
          <a:xfrm>
            <a:off x="9628594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7331A6C0-421F-5F29-811D-51DED6FDEBD1}"/>
              </a:ext>
            </a:extLst>
          </p:cNvPr>
          <p:cNvSpPr/>
          <p:nvPr/>
        </p:nvSpPr>
        <p:spPr>
          <a:xfrm>
            <a:off x="9897858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4A5C7A9C-4195-C25A-6698-F0F75A69DA49}"/>
              </a:ext>
            </a:extLst>
          </p:cNvPr>
          <p:cNvSpPr/>
          <p:nvPr/>
        </p:nvSpPr>
        <p:spPr>
          <a:xfrm>
            <a:off x="10167123" y="2679229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F4A4D263-EFD6-23AF-2643-C8C66B880145}"/>
              </a:ext>
            </a:extLst>
          </p:cNvPr>
          <p:cNvSpPr/>
          <p:nvPr/>
        </p:nvSpPr>
        <p:spPr>
          <a:xfrm>
            <a:off x="7743743" y="297510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7E5F4EE4-0209-C86F-0BA1-9EB9D2EA0159}"/>
              </a:ext>
            </a:extLst>
          </p:cNvPr>
          <p:cNvSpPr/>
          <p:nvPr/>
        </p:nvSpPr>
        <p:spPr>
          <a:xfrm>
            <a:off x="8013007" y="297510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68CA7022-F4A9-56AA-481E-34423729BBCE}"/>
              </a:ext>
            </a:extLst>
          </p:cNvPr>
          <p:cNvSpPr/>
          <p:nvPr/>
        </p:nvSpPr>
        <p:spPr>
          <a:xfrm>
            <a:off x="8282272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C2131AC4-741B-99B7-06A5-9747E8DFA45C}"/>
              </a:ext>
            </a:extLst>
          </p:cNvPr>
          <p:cNvSpPr/>
          <p:nvPr/>
        </p:nvSpPr>
        <p:spPr>
          <a:xfrm>
            <a:off x="8551536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B212BD36-D691-AC97-17D7-3BFC80F79974}"/>
              </a:ext>
            </a:extLst>
          </p:cNvPr>
          <p:cNvSpPr/>
          <p:nvPr/>
        </p:nvSpPr>
        <p:spPr>
          <a:xfrm>
            <a:off x="8820801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FE670A0A-BC8F-5240-8286-BF0963FC5E59}"/>
              </a:ext>
            </a:extLst>
          </p:cNvPr>
          <p:cNvSpPr/>
          <p:nvPr/>
        </p:nvSpPr>
        <p:spPr>
          <a:xfrm>
            <a:off x="9090065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61FFB9B3-65DD-A820-A6D9-8F6913A8AC31}"/>
              </a:ext>
            </a:extLst>
          </p:cNvPr>
          <p:cNvSpPr/>
          <p:nvPr/>
        </p:nvSpPr>
        <p:spPr>
          <a:xfrm>
            <a:off x="9359329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6B7B5C72-2210-AB5A-7ABB-82847824CE1B}"/>
              </a:ext>
            </a:extLst>
          </p:cNvPr>
          <p:cNvSpPr/>
          <p:nvPr/>
        </p:nvSpPr>
        <p:spPr>
          <a:xfrm>
            <a:off x="9628594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72C85293-8E89-C254-418B-91C90B35B787}"/>
              </a:ext>
            </a:extLst>
          </p:cNvPr>
          <p:cNvSpPr/>
          <p:nvPr/>
        </p:nvSpPr>
        <p:spPr>
          <a:xfrm>
            <a:off x="9897858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B5288AB5-3C2E-096A-11E2-AB83B84514E4}"/>
              </a:ext>
            </a:extLst>
          </p:cNvPr>
          <p:cNvSpPr/>
          <p:nvPr/>
        </p:nvSpPr>
        <p:spPr>
          <a:xfrm>
            <a:off x="10167123" y="2975102"/>
            <a:ext cx="216810" cy="2168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0AB07778-3785-7C55-7A65-025D6637589E}"/>
              </a:ext>
            </a:extLst>
          </p:cNvPr>
          <p:cNvSpPr/>
          <p:nvPr/>
        </p:nvSpPr>
        <p:spPr>
          <a:xfrm>
            <a:off x="7743743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74859486-AE6E-D3BD-4130-05498587936C}"/>
              </a:ext>
            </a:extLst>
          </p:cNvPr>
          <p:cNvSpPr/>
          <p:nvPr/>
        </p:nvSpPr>
        <p:spPr>
          <a:xfrm>
            <a:off x="8013007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D7EA876B-DE9D-FF3E-F047-78336EAB0938}"/>
              </a:ext>
            </a:extLst>
          </p:cNvPr>
          <p:cNvSpPr/>
          <p:nvPr/>
        </p:nvSpPr>
        <p:spPr>
          <a:xfrm>
            <a:off x="8282272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84F44199-B37D-F5EE-6FA5-958803813233}"/>
              </a:ext>
            </a:extLst>
          </p:cNvPr>
          <p:cNvSpPr/>
          <p:nvPr/>
        </p:nvSpPr>
        <p:spPr>
          <a:xfrm>
            <a:off x="8551536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E175A601-1117-B308-28D5-B60B820D7243}"/>
              </a:ext>
            </a:extLst>
          </p:cNvPr>
          <p:cNvSpPr/>
          <p:nvPr/>
        </p:nvSpPr>
        <p:spPr>
          <a:xfrm>
            <a:off x="8820801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5798016E-043F-3588-A77C-3D7DBBA6564F}"/>
              </a:ext>
            </a:extLst>
          </p:cNvPr>
          <p:cNvSpPr/>
          <p:nvPr/>
        </p:nvSpPr>
        <p:spPr>
          <a:xfrm>
            <a:off x="9090065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13470BC0-CED3-DAC1-544A-265ADC69563B}"/>
              </a:ext>
            </a:extLst>
          </p:cNvPr>
          <p:cNvSpPr/>
          <p:nvPr/>
        </p:nvSpPr>
        <p:spPr>
          <a:xfrm>
            <a:off x="9359329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2487AC70-8E3D-E462-21CA-2EEC1FD6B56F}"/>
              </a:ext>
            </a:extLst>
          </p:cNvPr>
          <p:cNvSpPr/>
          <p:nvPr/>
        </p:nvSpPr>
        <p:spPr>
          <a:xfrm>
            <a:off x="9628594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63C618E4-6016-3BCD-2776-7D3E788CE02A}"/>
              </a:ext>
            </a:extLst>
          </p:cNvPr>
          <p:cNvSpPr/>
          <p:nvPr/>
        </p:nvSpPr>
        <p:spPr>
          <a:xfrm>
            <a:off x="9897858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F344A2C7-EBF0-0029-E54B-B49893200E7C}"/>
              </a:ext>
            </a:extLst>
          </p:cNvPr>
          <p:cNvSpPr/>
          <p:nvPr/>
        </p:nvSpPr>
        <p:spPr>
          <a:xfrm>
            <a:off x="10167123" y="327097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4A2E448B-DBB1-E114-3A9A-12C9E5B817B4}"/>
              </a:ext>
            </a:extLst>
          </p:cNvPr>
          <p:cNvSpPr/>
          <p:nvPr/>
        </p:nvSpPr>
        <p:spPr>
          <a:xfrm>
            <a:off x="7743743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7FB8504C-0900-5A91-D886-AEED24A5CFD7}"/>
              </a:ext>
            </a:extLst>
          </p:cNvPr>
          <p:cNvSpPr/>
          <p:nvPr/>
        </p:nvSpPr>
        <p:spPr>
          <a:xfrm>
            <a:off x="8013007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E9C7D600-AE80-D4F0-9729-D3DEC286CBD6}"/>
              </a:ext>
            </a:extLst>
          </p:cNvPr>
          <p:cNvSpPr/>
          <p:nvPr/>
        </p:nvSpPr>
        <p:spPr>
          <a:xfrm>
            <a:off x="8282272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15ED3F62-B5CA-5235-6005-09579F652761}"/>
              </a:ext>
            </a:extLst>
          </p:cNvPr>
          <p:cNvSpPr/>
          <p:nvPr/>
        </p:nvSpPr>
        <p:spPr>
          <a:xfrm>
            <a:off x="8551536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D34E253E-DFD3-5F1A-786D-9CE1C0B1B1ED}"/>
              </a:ext>
            </a:extLst>
          </p:cNvPr>
          <p:cNvSpPr/>
          <p:nvPr/>
        </p:nvSpPr>
        <p:spPr>
          <a:xfrm>
            <a:off x="8820801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4531F825-696A-5971-5A7D-208C3FDBDA94}"/>
              </a:ext>
            </a:extLst>
          </p:cNvPr>
          <p:cNvSpPr/>
          <p:nvPr/>
        </p:nvSpPr>
        <p:spPr>
          <a:xfrm>
            <a:off x="9090065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11F4A4E9-3F73-D978-B7EF-7A6B697ECD5B}"/>
              </a:ext>
            </a:extLst>
          </p:cNvPr>
          <p:cNvSpPr/>
          <p:nvPr/>
        </p:nvSpPr>
        <p:spPr>
          <a:xfrm>
            <a:off x="9359329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47D3AE78-B140-4670-6FE1-52BDFEDEDE9C}"/>
              </a:ext>
            </a:extLst>
          </p:cNvPr>
          <p:cNvSpPr/>
          <p:nvPr/>
        </p:nvSpPr>
        <p:spPr>
          <a:xfrm>
            <a:off x="9628594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0211A952-0CB5-962B-3647-B54213A6732A}"/>
              </a:ext>
            </a:extLst>
          </p:cNvPr>
          <p:cNvSpPr/>
          <p:nvPr/>
        </p:nvSpPr>
        <p:spPr>
          <a:xfrm>
            <a:off x="9897858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26F2C223-3FAB-F526-2041-71BA68C7C73C}"/>
              </a:ext>
            </a:extLst>
          </p:cNvPr>
          <p:cNvSpPr/>
          <p:nvPr/>
        </p:nvSpPr>
        <p:spPr>
          <a:xfrm>
            <a:off x="10167123" y="356684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4D759C04-2A33-FE96-8636-934FD6590168}"/>
              </a:ext>
            </a:extLst>
          </p:cNvPr>
          <p:cNvSpPr/>
          <p:nvPr/>
        </p:nvSpPr>
        <p:spPr>
          <a:xfrm>
            <a:off x="7743743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A0AEC59A-F9DF-EAD5-0D42-8739E947FCCF}"/>
              </a:ext>
            </a:extLst>
          </p:cNvPr>
          <p:cNvSpPr/>
          <p:nvPr/>
        </p:nvSpPr>
        <p:spPr>
          <a:xfrm>
            <a:off x="8013007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380C8974-44FB-2FFE-9535-1711D1A370E2}"/>
              </a:ext>
            </a:extLst>
          </p:cNvPr>
          <p:cNvSpPr/>
          <p:nvPr/>
        </p:nvSpPr>
        <p:spPr>
          <a:xfrm>
            <a:off x="8282272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1BB409C3-AD0F-A616-2567-10887FD3C28E}"/>
              </a:ext>
            </a:extLst>
          </p:cNvPr>
          <p:cNvSpPr/>
          <p:nvPr/>
        </p:nvSpPr>
        <p:spPr>
          <a:xfrm>
            <a:off x="8551536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C2F6DF0F-90F7-33E0-797D-672DCE6F049A}"/>
              </a:ext>
            </a:extLst>
          </p:cNvPr>
          <p:cNvSpPr/>
          <p:nvPr/>
        </p:nvSpPr>
        <p:spPr>
          <a:xfrm>
            <a:off x="8820801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8B2D2804-791E-F300-A246-048DA12D647B}"/>
              </a:ext>
            </a:extLst>
          </p:cNvPr>
          <p:cNvSpPr/>
          <p:nvPr/>
        </p:nvSpPr>
        <p:spPr>
          <a:xfrm>
            <a:off x="9090065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0FDEBC02-1B8C-0F28-7E1D-C78589EE73AF}"/>
              </a:ext>
            </a:extLst>
          </p:cNvPr>
          <p:cNvSpPr/>
          <p:nvPr/>
        </p:nvSpPr>
        <p:spPr>
          <a:xfrm>
            <a:off x="9359329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1ED95B8E-B2E5-D739-DB68-7CE0089A7E39}"/>
              </a:ext>
            </a:extLst>
          </p:cNvPr>
          <p:cNvSpPr/>
          <p:nvPr/>
        </p:nvSpPr>
        <p:spPr>
          <a:xfrm>
            <a:off x="9628594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48241425-8CE7-51DB-99C6-EB98D6EB01A7}"/>
              </a:ext>
            </a:extLst>
          </p:cNvPr>
          <p:cNvSpPr/>
          <p:nvPr/>
        </p:nvSpPr>
        <p:spPr>
          <a:xfrm>
            <a:off x="9897858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E04B3582-BBF2-7E80-755B-F2CC9D881301}"/>
              </a:ext>
            </a:extLst>
          </p:cNvPr>
          <p:cNvSpPr/>
          <p:nvPr/>
        </p:nvSpPr>
        <p:spPr>
          <a:xfrm>
            <a:off x="10167123" y="3862722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FB927B05-859E-58A9-72D5-5FD69D354394}"/>
              </a:ext>
            </a:extLst>
          </p:cNvPr>
          <p:cNvSpPr/>
          <p:nvPr/>
        </p:nvSpPr>
        <p:spPr>
          <a:xfrm>
            <a:off x="7743743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BC8AA39E-6621-0D65-2C69-4E62EFB97D94}"/>
              </a:ext>
            </a:extLst>
          </p:cNvPr>
          <p:cNvSpPr/>
          <p:nvPr/>
        </p:nvSpPr>
        <p:spPr>
          <a:xfrm>
            <a:off x="8013007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531D5A1F-E7B4-3605-9A41-5B7525E01F23}"/>
              </a:ext>
            </a:extLst>
          </p:cNvPr>
          <p:cNvSpPr/>
          <p:nvPr/>
        </p:nvSpPr>
        <p:spPr>
          <a:xfrm>
            <a:off x="8282272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15EA9FAB-4227-911F-B897-769E759AC7CC}"/>
              </a:ext>
            </a:extLst>
          </p:cNvPr>
          <p:cNvSpPr/>
          <p:nvPr/>
        </p:nvSpPr>
        <p:spPr>
          <a:xfrm>
            <a:off x="8551536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7C1F14BD-AD08-9B58-2EFA-F56BCAD9DCA5}"/>
              </a:ext>
            </a:extLst>
          </p:cNvPr>
          <p:cNvSpPr/>
          <p:nvPr/>
        </p:nvSpPr>
        <p:spPr>
          <a:xfrm>
            <a:off x="8820801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78054B00-D155-633F-AA6A-D277B52FF5C0}"/>
              </a:ext>
            </a:extLst>
          </p:cNvPr>
          <p:cNvSpPr/>
          <p:nvPr/>
        </p:nvSpPr>
        <p:spPr>
          <a:xfrm>
            <a:off x="9090065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8361BDFA-7854-0005-B7FA-3E8BB14A71D1}"/>
              </a:ext>
            </a:extLst>
          </p:cNvPr>
          <p:cNvSpPr/>
          <p:nvPr/>
        </p:nvSpPr>
        <p:spPr>
          <a:xfrm>
            <a:off x="9359329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EB24DB0E-198B-3F8B-374B-04DC34E54BF9}"/>
              </a:ext>
            </a:extLst>
          </p:cNvPr>
          <p:cNvSpPr/>
          <p:nvPr/>
        </p:nvSpPr>
        <p:spPr>
          <a:xfrm>
            <a:off x="9628594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43815DB0-533A-9453-709E-777F6EF9BF72}"/>
              </a:ext>
            </a:extLst>
          </p:cNvPr>
          <p:cNvSpPr/>
          <p:nvPr/>
        </p:nvSpPr>
        <p:spPr>
          <a:xfrm>
            <a:off x="9897858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DC4E77BC-7706-ECCE-1F81-3C373A056AC0}"/>
              </a:ext>
            </a:extLst>
          </p:cNvPr>
          <p:cNvSpPr/>
          <p:nvPr/>
        </p:nvSpPr>
        <p:spPr>
          <a:xfrm>
            <a:off x="10167123" y="4158595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179293B6-F4CC-EF2C-0850-D1FAE14847BB}"/>
              </a:ext>
            </a:extLst>
          </p:cNvPr>
          <p:cNvSpPr/>
          <p:nvPr/>
        </p:nvSpPr>
        <p:spPr>
          <a:xfrm>
            <a:off x="7743743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6A84A39F-82E6-6C60-824D-032B677EC659}"/>
              </a:ext>
            </a:extLst>
          </p:cNvPr>
          <p:cNvSpPr/>
          <p:nvPr/>
        </p:nvSpPr>
        <p:spPr>
          <a:xfrm>
            <a:off x="8013007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E629A1CF-D5A6-2195-A4CE-397C53F60BC3}"/>
              </a:ext>
            </a:extLst>
          </p:cNvPr>
          <p:cNvSpPr/>
          <p:nvPr/>
        </p:nvSpPr>
        <p:spPr>
          <a:xfrm>
            <a:off x="8282272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3249B881-D761-F326-C94E-D8C6E97B9CF8}"/>
              </a:ext>
            </a:extLst>
          </p:cNvPr>
          <p:cNvSpPr/>
          <p:nvPr/>
        </p:nvSpPr>
        <p:spPr>
          <a:xfrm>
            <a:off x="8551536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0609CC76-B25C-ED49-0925-96CC16C6B977}"/>
              </a:ext>
            </a:extLst>
          </p:cNvPr>
          <p:cNvSpPr/>
          <p:nvPr/>
        </p:nvSpPr>
        <p:spPr>
          <a:xfrm>
            <a:off x="8820801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BD2B96C0-1140-AD12-B4F7-FAA71C277F8F}"/>
              </a:ext>
            </a:extLst>
          </p:cNvPr>
          <p:cNvSpPr/>
          <p:nvPr/>
        </p:nvSpPr>
        <p:spPr>
          <a:xfrm>
            <a:off x="9090065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7B2C96DA-FC47-6407-6141-86D78CF6E5C9}"/>
              </a:ext>
            </a:extLst>
          </p:cNvPr>
          <p:cNvSpPr/>
          <p:nvPr/>
        </p:nvSpPr>
        <p:spPr>
          <a:xfrm>
            <a:off x="9359329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1D75643C-931C-F013-A14B-8A38A02DE9EE}"/>
              </a:ext>
            </a:extLst>
          </p:cNvPr>
          <p:cNvSpPr/>
          <p:nvPr/>
        </p:nvSpPr>
        <p:spPr>
          <a:xfrm>
            <a:off x="9628594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87211B27-DEC1-D32A-E7E8-3D139840DC21}"/>
              </a:ext>
            </a:extLst>
          </p:cNvPr>
          <p:cNvSpPr/>
          <p:nvPr/>
        </p:nvSpPr>
        <p:spPr>
          <a:xfrm>
            <a:off x="9897858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6DA32C41-7111-42F4-643E-59F3F99BBE9B}"/>
              </a:ext>
            </a:extLst>
          </p:cNvPr>
          <p:cNvSpPr/>
          <p:nvPr/>
        </p:nvSpPr>
        <p:spPr>
          <a:xfrm>
            <a:off x="10167123" y="4454468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E95CCD21-8BF6-C80E-A707-959691C1BC94}"/>
              </a:ext>
            </a:extLst>
          </p:cNvPr>
          <p:cNvSpPr/>
          <p:nvPr/>
        </p:nvSpPr>
        <p:spPr>
          <a:xfrm>
            <a:off x="7743743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FBB23C19-4ECD-DB2C-53BC-504369EB3EE6}"/>
              </a:ext>
            </a:extLst>
          </p:cNvPr>
          <p:cNvSpPr/>
          <p:nvPr/>
        </p:nvSpPr>
        <p:spPr>
          <a:xfrm>
            <a:off x="8013007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F2D45E27-7A8C-470E-739F-1699561C1055}"/>
              </a:ext>
            </a:extLst>
          </p:cNvPr>
          <p:cNvSpPr/>
          <p:nvPr/>
        </p:nvSpPr>
        <p:spPr>
          <a:xfrm>
            <a:off x="8282272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53ACE947-23C0-1CB0-9B61-6DC3FC59A89B}"/>
              </a:ext>
            </a:extLst>
          </p:cNvPr>
          <p:cNvSpPr/>
          <p:nvPr/>
        </p:nvSpPr>
        <p:spPr>
          <a:xfrm>
            <a:off x="8551536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01DB5605-DA4D-2D09-7D3C-3D5093296EF5}"/>
              </a:ext>
            </a:extLst>
          </p:cNvPr>
          <p:cNvSpPr/>
          <p:nvPr/>
        </p:nvSpPr>
        <p:spPr>
          <a:xfrm>
            <a:off x="8820801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6C5CEA42-D234-FE86-3F86-993BF6B932C5}"/>
              </a:ext>
            </a:extLst>
          </p:cNvPr>
          <p:cNvSpPr/>
          <p:nvPr/>
        </p:nvSpPr>
        <p:spPr>
          <a:xfrm>
            <a:off x="9090065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B17A7E9F-15C4-D854-8DDC-8EF5DC66CFCA}"/>
              </a:ext>
            </a:extLst>
          </p:cNvPr>
          <p:cNvSpPr/>
          <p:nvPr/>
        </p:nvSpPr>
        <p:spPr>
          <a:xfrm>
            <a:off x="9359329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9838F2B2-E098-67B1-F26E-FF5C1C36E279}"/>
              </a:ext>
            </a:extLst>
          </p:cNvPr>
          <p:cNvSpPr/>
          <p:nvPr/>
        </p:nvSpPr>
        <p:spPr>
          <a:xfrm>
            <a:off x="9628594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1F82B6C6-34A3-EA5A-62A8-AD777131B0A5}"/>
              </a:ext>
            </a:extLst>
          </p:cNvPr>
          <p:cNvSpPr/>
          <p:nvPr/>
        </p:nvSpPr>
        <p:spPr>
          <a:xfrm>
            <a:off x="9897858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AC8F9FBF-142B-FF17-4C4D-794420A2143B}"/>
              </a:ext>
            </a:extLst>
          </p:cNvPr>
          <p:cNvSpPr/>
          <p:nvPr/>
        </p:nvSpPr>
        <p:spPr>
          <a:xfrm>
            <a:off x="10167123" y="4750341"/>
            <a:ext cx="216810" cy="21681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45E79B4C-17D2-0F08-6875-9F36394D63A0}"/>
              </a:ext>
            </a:extLst>
          </p:cNvPr>
          <p:cNvSpPr txBox="1"/>
          <p:nvPr/>
        </p:nvSpPr>
        <p:spPr>
          <a:xfrm>
            <a:off x="8653309" y="5597989"/>
            <a:ext cx="821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3D3D3D"/>
                </a:solidFill>
                <a:latin typeface="+mj-ea"/>
                <a:ea typeface="+mj-ea"/>
              </a:rPr>
              <a:t>62%</a:t>
            </a:r>
            <a:endParaRPr lang="ko-KR" altLang="en-US" sz="2400" dirty="0">
              <a:solidFill>
                <a:srgbClr val="3D3D3D"/>
              </a:solidFill>
              <a:latin typeface="+mj-ea"/>
              <a:ea typeface="+mj-ea"/>
            </a:endParaRPr>
          </a:p>
        </p:txBody>
      </p: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AAFB829A-4CAF-0A77-2C5C-BC1FC112C550}"/>
              </a:ext>
            </a:extLst>
          </p:cNvPr>
          <p:cNvCxnSpPr/>
          <p:nvPr/>
        </p:nvCxnSpPr>
        <p:spPr>
          <a:xfrm>
            <a:off x="8784438" y="5401364"/>
            <a:ext cx="55880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직사각형 222">
            <a:extLst>
              <a:ext uri="{FF2B5EF4-FFF2-40B4-BE49-F238E27FC236}">
                <a16:creationId xmlns:a16="http://schemas.microsoft.com/office/drawing/2014/main" id="{73C886B9-E0D6-AADB-ACF5-7B89855C2E61}"/>
              </a:ext>
            </a:extLst>
          </p:cNvPr>
          <p:cNvSpPr/>
          <p:nvPr/>
        </p:nvSpPr>
        <p:spPr>
          <a:xfrm>
            <a:off x="6665721" y="1383496"/>
            <a:ext cx="668244" cy="66824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29A06CD9-842C-19FD-0DB1-F1E036A40773}"/>
              </a:ext>
            </a:extLst>
          </p:cNvPr>
          <p:cNvSpPr txBox="1"/>
          <p:nvPr/>
        </p:nvSpPr>
        <p:spPr>
          <a:xfrm>
            <a:off x="6766446" y="1425231"/>
            <a:ext cx="466795" cy="584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B</a:t>
            </a:r>
            <a:endParaRPr lang="ko-KR" altLang="en-US" sz="32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70422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B59641A2-1BA4-F2C4-8942-1B8095724767}"/>
              </a:ext>
            </a:extLst>
          </p:cNvPr>
          <p:cNvSpPr/>
          <p:nvPr/>
        </p:nvSpPr>
        <p:spPr>
          <a:xfrm>
            <a:off x="4533570" y="880612"/>
            <a:ext cx="5254487" cy="525448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A3A6EF-12A2-A95B-C161-465A65D68AF9}"/>
              </a:ext>
            </a:extLst>
          </p:cNvPr>
          <p:cNvSpPr txBox="1"/>
          <p:nvPr/>
        </p:nvSpPr>
        <p:spPr>
          <a:xfrm>
            <a:off x="1789043" y="2218414"/>
            <a:ext cx="42594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PART 4</a:t>
            </a:r>
            <a:endParaRPr lang="ko-KR" altLang="en-US" sz="8800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673BEF-352D-487A-36DB-772BC6A61E0B}"/>
              </a:ext>
            </a:extLst>
          </p:cNvPr>
          <p:cNvSpPr txBox="1"/>
          <p:nvPr/>
        </p:nvSpPr>
        <p:spPr>
          <a:xfrm>
            <a:off x="6111083" y="3429000"/>
            <a:ext cx="317426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solidFill>
                  <a:schemeClr val="accent1">
                    <a:lumMod val="50000"/>
                  </a:schemeClr>
                </a:solidFill>
              </a:rPr>
              <a:t>제목을 </a:t>
            </a:r>
            <a:endParaRPr lang="en-US" altLang="ko-KR" sz="5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ko-KR" altLang="en-US" sz="5400" dirty="0">
                <a:solidFill>
                  <a:schemeClr val="accent1">
                    <a:lumMod val="50000"/>
                  </a:schemeClr>
                </a:solidFill>
              </a:rPr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647207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B8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의류, 신발류, 가구, 야외이(가) 표시된 사진&#10;&#10;자동 생성된 설명">
            <a:extLst>
              <a:ext uri="{FF2B5EF4-FFF2-40B4-BE49-F238E27FC236}">
                <a16:creationId xmlns:a16="http://schemas.microsoft.com/office/drawing/2014/main" id="{F788E4A7-6DCF-37F7-6E42-4844F3DB1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396" y="0"/>
            <a:ext cx="7386604" cy="6858000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CE93F1-613D-9945-5EB4-E73A000FF5F1}"/>
              </a:ext>
            </a:extLst>
          </p:cNvPr>
          <p:cNvCxnSpPr>
            <a:cxnSpLocks/>
          </p:cNvCxnSpPr>
          <p:nvPr/>
        </p:nvCxnSpPr>
        <p:spPr>
          <a:xfrm>
            <a:off x="580445" y="993910"/>
            <a:ext cx="422495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CE1E71D-E76A-02EF-CFA1-399D6267F561}"/>
              </a:ext>
            </a:extLst>
          </p:cNvPr>
          <p:cNvCxnSpPr>
            <a:cxnSpLocks/>
          </p:cNvCxnSpPr>
          <p:nvPr/>
        </p:nvCxnSpPr>
        <p:spPr>
          <a:xfrm>
            <a:off x="580445" y="1098604"/>
            <a:ext cx="422495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87BF88D-FB2B-53AE-0EBB-121AB5441740}"/>
              </a:ext>
            </a:extLst>
          </p:cNvPr>
          <p:cNvSpPr txBox="1"/>
          <p:nvPr/>
        </p:nvSpPr>
        <p:spPr>
          <a:xfrm>
            <a:off x="580445" y="492260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목차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068B750-4FB9-A25D-935B-9D98EAE8DC05}"/>
              </a:ext>
            </a:extLst>
          </p:cNvPr>
          <p:cNvGrpSpPr/>
          <p:nvPr/>
        </p:nvGrpSpPr>
        <p:grpSpPr>
          <a:xfrm>
            <a:off x="1328826" y="1787766"/>
            <a:ext cx="2728189" cy="400110"/>
            <a:chOff x="1162656" y="1624669"/>
            <a:chExt cx="2728189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B3BEAD9-1DE6-AB94-7303-BD8342CF51EB}"/>
                </a:ext>
              </a:extLst>
            </p:cNvPr>
            <p:cNvSpPr txBox="1"/>
            <p:nvPr/>
          </p:nvSpPr>
          <p:spPr>
            <a:xfrm>
              <a:off x="1162656" y="1624669"/>
              <a:ext cx="3048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26C1ABE-1B39-66B8-5AFA-EE30E41F2435}"/>
                </a:ext>
              </a:extLst>
            </p:cNvPr>
            <p:cNvSpPr txBox="1"/>
            <p:nvPr/>
          </p:nvSpPr>
          <p:spPr>
            <a:xfrm>
              <a:off x="2234622" y="1670835"/>
              <a:ext cx="16562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제목을 입력하세요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85AD7A6-53F4-F2C0-7DB7-40E15B426C99}"/>
              </a:ext>
            </a:extLst>
          </p:cNvPr>
          <p:cNvGrpSpPr/>
          <p:nvPr/>
        </p:nvGrpSpPr>
        <p:grpSpPr>
          <a:xfrm>
            <a:off x="1328826" y="2687589"/>
            <a:ext cx="2728189" cy="400110"/>
            <a:chOff x="1162656" y="1624669"/>
            <a:chExt cx="2728189" cy="40011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98881D-C4CF-D7C6-0FF6-E99EB5E86912}"/>
                </a:ext>
              </a:extLst>
            </p:cNvPr>
            <p:cNvSpPr txBox="1"/>
            <p:nvPr/>
          </p:nvSpPr>
          <p:spPr>
            <a:xfrm>
              <a:off x="1162656" y="1624669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CC6F21B-716F-387A-53D0-6A89CB7DDF15}"/>
                </a:ext>
              </a:extLst>
            </p:cNvPr>
            <p:cNvSpPr txBox="1"/>
            <p:nvPr/>
          </p:nvSpPr>
          <p:spPr>
            <a:xfrm>
              <a:off x="2234622" y="1670835"/>
              <a:ext cx="16562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제목을 입력하세요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49F51B6-EF27-C897-E560-DB0CE0CC47AF}"/>
              </a:ext>
            </a:extLst>
          </p:cNvPr>
          <p:cNvGrpSpPr/>
          <p:nvPr/>
        </p:nvGrpSpPr>
        <p:grpSpPr>
          <a:xfrm>
            <a:off x="1328826" y="3587412"/>
            <a:ext cx="2728189" cy="400110"/>
            <a:chOff x="1162656" y="1624669"/>
            <a:chExt cx="2728189" cy="40011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397BE9E-5936-0B5D-FA19-C29056C3AEBE}"/>
                </a:ext>
              </a:extLst>
            </p:cNvPr>
            <p:cNvSpPr txBox="1"/>
            <p:nvPr/>
          </p:nvSpPr>
          <p:spPr>
            <a:xfrm>
              <a:off x="1162656" y="1624669"/>
              <a:ext cx="3481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50B569D-3447-697F-CC41-92AED5BA35D5}"/>
                </a:ext>
              </a:extLst>
            </p:cNvPr>
            <p:cNvSpPr txBox="1"/>
            <p:nvPr/>
          </p:nvSpPr>
          <p:spPr>
            <a:xfrm>
              <a:off x="2234622" y="1670835"/>
              <a:ext cx="16562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제목을 입력하세요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92A1C9E-4F51-3D04-70A2-041C8A5CC7F9}"/>
              </a:ext>
            </a:extLst>
          </p:cNvPr>
          <p:cNvGrpSpPr/>
          <p:nvPr/>
        </p:nvGrpSpPr>
        <p:grpSpPr>
          <a:xfrm>
            <a:off x="1328826" y="4487235"/>
            <a:ext cx="2728189" cy="400110"/>
            <a:chOff x="1162656" y="1624669"/>
            <a:chExt cx="2728189" cy="40011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EA90AC6-47AB-6ED7-F59F-CC45814E6124}"/>
                </a:ext>
              </a:extLst>
            </p:cNvPr>
            <p:cNvSpPr txBox="1"/>
            <p:nvPr/>
          </p:nvSpPr>
          <p:spPr>
            <a:xfrm>
              <a:off x="1162656" y="1624669"/>
              <a:ext cx="3529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4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B63BBA-C3A6-48D7-2832-C63D6C206F24}"/>
                </a:ext>
              </a:extLst>
            </p:cNvPr>
            <p:cNvSpPr txBox="1"/>
            <p:nvPr/>
          </p:nvSpPr>
          <p:spPr>
            <a:xfrm>
              <a:off x="2234622" y="1670835"/>
              <a:ext cx="16562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제목을 입력하세요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9B09190-0B74-8ED8-C293-D28A2FFFB9B3}"/>
              </a:ext>
            </a:extLst>
          </p:cNvPr>
          <p:cNvGrpSpPr/>
          <p:nvPr/>
        </p:nvGrpSpPr>
        <p:grpSpPr>
          <a:xfrm>
            <a:off x="1328826" y="5387058"/>
            <a:ext cx="2728189" cy="400110"/>
            <a:chOff x="1162656" y="1624669"/>
            <a:chExt cx="2728189" cy="40011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BBF460E-7314-E184-1B21-CAF36349940E}"/>
                </a:ext>
              </a:extLst>
            </p:cNvPr>
            <p:cNvSpPr txBox="1"/>
            <p:nvPr/>
          </p:nvSpPr>
          <p:spPr>
            <a:xfrm>
              <a:off x="1162656" y="1624669"/>
              <a:ext cx="3449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5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1A680A3-EF93-B0DB-5D6D-DAE351464A8D}"/>
                </a:ext>
              </a:extLst>
            </p:cNvPr>
            <p:cNvSpPr txBox="1"/>
            <p:nvPr/>
          </p:nvSpPr>
          <p:spPr>
            <a:xfrm>
              <a:off x="2234622" y="1670835"/>
              <a:ext cx="16562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제목을 입력하세요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2620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619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4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3097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3DD9EBC-7958-9CDF-C1E2-C62700D1567E}"/>
              </a:ext>
            </a:extLst>
          </p:cNvPr>
          <p:cNvSpPr>
            <a:spLocks/>
          </p:cNvSpPr>
          <p:nvPr/>
        </p:nvSpPr>
        <p:spPr>
          <a:xfrm>
            <a:off x="717131" y="1371421"/>
            <a:ext cx="5389157" cy="22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BD5075A-8FC4-8A95-9595-61A406AE8EAC}"/>
              </a:ext>
            </a:extLst>
          </p:cNvPr>
          <p:cNvSpPr>
            <a:spLocks/>
          </p:cNvSpPr>
          <p:nvPr/>
        </p:nvSpPr>
        <p:spPr>
          <a:xfrm>
            <a:off x="6102055" y="1371421"/>
            <a:ext cx="5389157" cy="226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A64DB47-5AA1-DBCD-135D-CAB6FFA95433}"/>
              </a:ext>
            </a:extLst>
          </p:cNvPr>
          <p:cNvSpPr>
            <a:spLocks/>
          </p:cNvSpPr>
          <p:nvPr/>
        </p:nvSpPr>
        <p:spPr>
          <a:xfrm>
            <a:off x="717132" y="3638513"/>
            <a:ext cx="5389157" cy="226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A378880-B9B9-E11D-BD08-29F207C8BC75}"/>
              </a:ext>
            </a:extLst>
          </p:cNvPr>
          <p:cNvSpPr>
            <a:spLocks/>
          </p:cNvSpPr>
          <p:nvPr/>
        </p:nvSpPr>
        <p:spPr>
          <a:xfrm>
            <a:off x="6104343" y="3638513"/>
            <a:ext cx="5389157" cy="226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49736A4-6E39-09BE-2973-7F797518DF3F}"/>
              </a:ext>
            </a:extLst>
          </p:cNvPr>
          <p:cNvSpPr/>
          <p:nvPr/>
        </p:nvSpPr>
        <p:spPr>
          <a:xfrm>
            <a:off x="5393712" y="2988581"/>
            <a:ext cx="516033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619367-258A-8754-19C6-A27C5ABDCCD7}"/>
              </a:ext>
            </a:extLst>
          </p:cNvPr>
          <p:cNvSpPr txBox="1"/>
          <p:nvPr/>
        </p:nvSpPr>
        <p:spPr>
          <a:xfrm>
            <a:off x="5436950" y="2999049"/>
            <a:ext cx="41685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FABC3CB-C1A5-8273-294E-0AB6D831188D}"/>
              </a:ext>
            </a:extLst>
          </p:cNvPr>
          <p:cNvSpPr/>
          <p:nvPr/>
        </p:nvSpPr>
        <p:spPr>
          <a:xfrm>
            <a:off x="6300887" y="2988581"/>
            <a:ext cx="516033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C3D3273-04E1-F86F-2709-D84EC1B7035A}"/>
              </a:ext>
            </a:extLst>
          </p:cNvPr>
          <p:cNvSpPr txBox="1">
            <a:spLocks/>
          </p:cNvSpPr>
          <p:nvPr/>
        </p:nvSpPr>
        <p:spPr>
          <a:xfrm>
            <a:off x="6309614" y="2999991"/>
            <a:ext cx="505988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742604B-CA18-9315-D026-833326FA26E9}"/>
              </a:ext>
            </a:extLst>
          </p:cNvPr>
          <p:cNvSpPr/>
          <p:nvPr/>
        </p:nvSpPr>
        <p:spPr>
          <a:xfrm>
            <a:off x="5393712" y="3843678"/>
            <a:ext cx="516033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F2F693-7DB8-142B-4740-5E9B6183E043}"/>
              </a:ext>
            </a:extLst>
          </p:cNvPr>
          <p:cNvSpPr txBox="1"/>
          <p:nvPr/>
        </p:nvSpPr>
        <p:spPr>
          <a:xfrm>
            <a:off x="5419590" y="3854145"/>
            <a:ext cx="456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8C0E0E2-6FE4-6C6B-FE59-42364D2E470F}"/>
              </a:ext>
            </a:extLst>
          </p:cNvPr>
          <p:cNvSpPr/>
          <p:nvPr/>
        </p:nvSpPr>
        <p:spPr>
          <a:xfrm>
            <a:off x="6300887" y="3843678"/>
            <a:ext cx="516033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C2CE961-2B7D-1BEE-632D-BF4F03BC8513}"/>
              </a:ext>
            </a:extLst>
          </p:cNvPr>
          <p:cNvSpPr txBox="1"/>
          <p:nvPr/>
        </p:nvSpPr>
        <p:spPr>
          <a:xfrm>
            <a:off x="6347714" y="3876992"/>
            <a:ext cx="398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FECE08-7861-76AC-ADF0-8F3647E2AA4E}"/>
              </a:ext>
            </a:extLst>
          </p:cNvPr>
          <p:cNvSpPr txBox="1"/>
          <p:nvPr/>
        </p:nvSpPr>
        <p:spPr>
          <a:xfrm>
            <a:off x="987071" y="1663724"/>
            <a:ext cx="3303500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D3402AC-C449-F31F-6851-753679E3848D}"/>
              </a:ext>
            </a:extLst>
          </p:cNvPr>
          <p:cNvSpPr txBox="1"/>
          <p:nvPr/>
        </p:nvSpPr>
        <p:spPr>
          <a:xfrm>
            <a:off x="8019654" y="1663724"/>
            <a:ext cx="3159355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5C360C2-63C7-7F9D-AD9C-809725014465}"/>
              </a:ext>
            </a:extLst>
          </p:cNvPr>
          <p:cNvSpPr txBox="1"/>
          <p:nvPr/>
        </p:nvSpPr>
        <p:spPr>
          <a:xfrm>
            <a:off x="987071" y="3884849"/>
            <a:ext cx="3303500" cy="1719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61481A5-167D-A7BC-D309-30A10BF0D461}"/>
              </a:ext>
            </a:extLst>
          </p:cNvPr>
          <p:cNvSpPr txBox="1"/>
          <p:nvPr/>
        </p:nvSpPr>
        <p:spPr>
          <a:xfrm>
            <a:off x="8508527" y="3882704"/>
            <a:ext cx="2670481" cy="1704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9779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B59641A2-1BA4-F2C4-8942-1B8095724767}"/>
              </a:ext>
            </a:extLst>
          </p:cNvPr>
          <p:cNvSpPr/>
          <p:nvPr/>
        </p:nvSpPr>
        <p:spPr>
          <a:xfrm>
            <a:off x="4533570" y="880612"/>
            <a:ext cx="5254487" cy="525448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A3A6EF-12A2-A95B-C161-465A65D68AF9}"/>
              </a:ext>
            </a:extLst>
          </p:cNvPr>
          <p:cNvSpPr txBox="1"/>
          <p:nvPr/>
        </p:nvSpPr>
        <p:spPr>
          <a:xfrm>
            <a:off x="1789043" y="2218414"/>
            <a:ext cx="404469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PART 1</a:t>
            </a:r>
            <a:endParaRPr lang="ko-KR" altLang="en-US" sz="8800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673BEF-352D-487A-36DB-772BC6A61E0B}"/>
              </a:ext>
            </a:extLst>
          </p:cNvPr>
          <p:cNvSpPr txBox="1"/>
          <p:nvPr/>
        </p:nvSpPr>
        <p:spPr>
          <a:xfrm>
            <a:off x="6111083" y="3429000"/>
            <a:ext cx="31117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solidFill>
                  <a:schemeClr val="accent1">
                    <a:lumMod val="50000"/>
                  </a:schemeClr>
                </a:solidFill>
              </a:rPr>
              <a:t>조원 소개</a:t>
            </a:r>
          </a:p>
        </p:txBody>
      </p:sp>
    </p:spTree>
    <p:extLst>
      <p:ext uri="{BB962C8B-B14F-4D97-AF65-F5344CB8AC3E}">
        <p14:creationId xmlns:p14="http://schemas.microsoft.com/office/powerpoint/2010/main" val="3035630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427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1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18950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조원 소개</a:t>
            </a:r>
          </a:p>
        </p:txBody>
      </p:sp>
      <p:sp>
        <p:nvSpPr>
          <p:cNvPr id="9" name="모서리가 둥근 직사각형 39">
            <a:extLst>
              <a:ext uri="{FF2B5EF4-FFF2-40B4-BE49-F238E27FC236}">
                <a16:creationId xmlns:a16="http://schemas.microsoft.com/office/drawing/2014/main" id="{55D053B2-21AF-48C2-AFC3-8B6746DC425F}"/>
              </a:ext>
            </a:extLst>
          </p:cNvPr>
          <p:cNvSpPr/>
          <p:nvPr/>
        </p:nvSpPr>
        <p:spPr>
          <a:xfrm>
            <a:off x="714762" y="5198554"/>
            <a:ext cx="5381238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5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8CB665-F124-9899-2EC8-7C17E8D0B618}"/>
              </a:ext>
            </a:extLst>
          </p:cNvPr>
          <p:cNvSpPr txBox="1"/>
          <p:nvPr/>
        </p:nvSpPr>
        <p:spPr>
          <a:xfrm>
            <a:off x="985763" y="1641606"/>
            <a:ext cx="4419600" cy="36330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250000"/>
              </a:lnSpc>
            </a:pPr>
            <a:r>
              <a:rPr lang="ko-KR" altLang="en-US" sz="2400" spc="300" dirty="0">
                <a:latin typeface="+mn-ea"/>
              </a:rPr>
              <a:t>조장 </a:t>
            </a:r>
            <a:r>
              <a:rPr lang="en-US" altLang="ko-KR" sz="2400" spc="300" dirty="0">
                <a:latin typeface="+mn-ea"/>
              </a:rPr>
              <a:t>: </a:t>
            </a:r>
            <a:r>
              <a:rPr lang="ko-KR" altLang="en-US" sz="2400" spc="300" dirty="0">
                <a:latin typeface="+mn-ea"/>
              </a:rPr>
              <a:t>양세희</a:t>
            </a:r>
            <a:endParaRPr lang="en-US" altLang="ko-KR" sz="2400" spc="300" dirty="0">
              <a:latin typeface="+mn-ea"/>
            </a:endParaRPr>
          </a:p>
          <a:p>
            <a:pPr algn="just">
              <a:lnSpc>
                <a:spcPct val="250000"/>
              </a:lnSpc>
            </a:pPr>
            <a:r>
              <a:rPr lang="ko-KR" altLang="en-US" sz="2400" spc="300" dirty="0" err="1">
                <a:latin typeface="+mn-ea"/>
              </a:rPr>
              <a:t>부조장</a:t>
            </a:r>
            <a:r>
              <a:rPr lang="ko-KR" altLang="en-US" sz="2400" spc="300" dirty="0">
                <a:latin typeface="+mn-ea"/>
              </a:rPr>
              <a:t> </a:t>
            </a:r>
            <a:r>
              <a:rPr lang="en-US" altLang="ko-KR" sz="2400" spc="300" dirty="0">
                <a:latin typeface="+mn-ea"/>
              </a:rPr>
              <a:t>:  </a:t>
            </a:r>
            <a:r>
              <a:rPr lang="ko-KR" altLang="en-US" sz="2400" spc="300" dirty="0">
                <a:latin typeface="+mn-ea"/>
              </a:rPr>
              <a:t>김인수</a:t>
            </a:r>
            <a:endParaRPr lang="en-US" altLang="ko-KR" sz="2400" spc="300" dirty="0">
              <a:latin typeface="+mn-ea"/>
            </a:endParaRPr>
          </a:p>
          <a:p>
            <a:pPr algn="just">
              <a:lnSpc>
                <a:spcPct val="250000"/>
              </a:lnSpc>
            </a:pPr>
            <a:r>
              <a:rPr lang="ko-KR" altLang="en-US" sz="2400" spc="300" dirty="0">
                <a:latin typeface="+mn-ea"/>
              </a:rPr>
              <a:t>채육단장 </a:t>
            </a:r>
            <a:r>
              <a:rPr lang="en-US" altLang="ko-KR" sz="2400" spc="300" dirty="0">
                <a:latin typeface="+mn-ea"/>
              </a:rPr>
              <a:t>: </a:t>
            </a:r>
            <a:r>
              <a:rPr lang="ko-KR" altLang="en-US" sz="2400" spc="300" dirty="0">
                <a:latin typeface="+mn-ea"/>
              </a:rPr>
              <a:t>이성훈</a:t>
            </a:r>
            <a:endParaRPr lang="en-US" altLang="ko-KR" sz="2400" spc="300" dirty="0">
              <a:latin typeface="+mn-ea"/>
            </a:endParaRPr>
          </a:p>
          <a:p>
            <a:pPr algn="just">
              <a:lnSpc>
                <a:spcPct val="250000"/>
              </a:lnSpc>
            </a:pPr>
            <a:r>
              <a:rPr lang="ko-KR" altLang="en-US" sz="2400" spc="300" dirty="0">
                <a:latin typeface="+mn-ea"/>
              </a:rPr>
              <a:t>응원단장 </a:t>
            </a:r>
            <a:r>
              <a:rPr lang="en-US" altLang="ko-KR" sz="2400" spc="300" dirty="0">
                <a:latin typeface="+mn-ea"/>
              </a:rPr>
              <a:t>: </a:t>
            </a:r>
            <a:r>
              <a:rPr lang="ko-KR" altLang="en-US" sz="2400" spc="300" dirty="0" err="1">
                <a:latin typeface="+mn-ea"/>
              </a:rPr>
              <a:t>유효준</a:t>
            </a:r>
            <a:endParaRPr lang="ko-KR" altLang="en-US" sz="2400" spc="3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F1F01F-564D-8274-D93C-96F5A65E05FA}"/>
              </a:ext>
            </a:extLst>
          </p:cNvPr>
          <p:cNvSpPr txBox="1"/>
          <p:nvPr/>
        </p:nvSpPr>
        <p:spPr>
          <a:xfrm>
            <a:off x="5976863" y="2528686"/>
            <a:ext cx="4419600" cy="178940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250000"/>
              </a:lnSpc>
            </a:pPr>
            <a:r>
              <a:rPr lang="ko-KR" altLang="en-US" sz="2400" b="1" spc="300" dirty="0">
                <a:latin typeface="+mn-ea"/>
              </a:rPr>
              <a:t>사랑과 관심이 필요한 조원모든 조원</a:t>
            </a:r>
          </a:p>
        </p:txBody>
      </p:sp>
    </p:spTree>
    <p:extLst>
      <p:ext uri="{BB962C8B-B14F-4D97-AF65-F5344CB8AC3E}">
        <p14:creationId xmlns:p14="http://schemas.microsoft.com/office/powerpoint/2010/main" val="3556703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B59641A2-1BA4-F2C4-8942-1B8095724767}"/>
              </a:ext>
            </a:extLst>
          </p:cNvPr>
          <p:cNvSpPr/>
          <p:nvPr/>
        </p:nvSpPr>
        <p:spPr>
          <a:xfrm>
            <a:off x="4533570" y="880612"/>
            <a:ext cx="5254487" cy="525448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accent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A3A6EF-12A2-A95B-C161-465A65D68AF9}"/>
              </a:ext>
            </a:extLst>
          </p:cNvPr>
          <p:cNvSpPr txBox="1"/>
          <p:nvPr/>
        </p:nvSpPr>
        <p:spPr>
          <a:xfrm>
            <a:off x="1789043" y="2218414"/>
            <a:ext cx="420018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PART 2</a:t>
            </a:r>
            <a:endParaRPr lang="ko-KR" altLang="en-US" sz="8800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673BEF-352D-487A-36DB-772BC6A61E0B}"/>
              </a:ext>
            </a:extLst>
          </p:cNvPr>
          <p:cNvSpPr txBox="1"/>
          <p:nvPr/>
        </p:nvSpPr>
        <p:spPr>
          <a:xfrm>
            <a:off x="6111083" y="3429000"/>
            <a:ext cx="317426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solidFill>
                  <a:schemeClr val="accent1">
                    <a:lumMod val="50000"/>
                  </a:schemeClr>
                </a:solidFill>
              </a:rPr>
              <a:t>제목을 </a:t>
            </a:r>
            <a:endParaRPr lang="en-US" altLang="ko-KR" sz="5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ko-KR" altLang="en-US" sz="5400" dirty="0">
                <a:solidFill>
                  <a:schemeClr val="accent1">
                    <a:lumMod val="50000"/>
                  </a:schemeClr>
                </a:solidFill>
              </a:rPr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508680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721CD0B-AC32-BF68-6E2F-28C8FD6BD9B7}"/>
              </a:ext>
            </a:extLst>
          </p:cNvPr>
          <p:cNvSpPr/>
          <p:nvPr/>
        </p:nvSpPr>
        <p:spPr>
          <a:xfrm>
            <a:off x="4650575" y="482200"/>
            <a:ext cx="2890852" cy="4334742"/>
          </a:xfrm>
          <a:custGeom>
            <a:avLst/>
            <a:gdLst>
              <a:gd name="connsiteX0" fmla="*/ 0 w 2890852"/>
              <a:gd name="connsiteY0" fmla="*/ 0 h 4334742"/>
              <a:gd name="connsiteX1" fmla="*/ 549262 w 2890852"/>
              <a:gd name="connsiteY1" fmla="*/ 0 h 4334742"/>
              <a:gd name="connsiteX2" fmla="*/ 1040707 w 2890852"/>
              <a:gd name="connsiteY2" fmla="*/ 0 h 4334742"/>
              <a:gd name="connsiteX3" fmla="*/ 1676694 w 2890852"/>
              <a:gd name="connsiteY3" fmla="*/ 0 h 4334742"/>
              <a:gd name="connsiteX4" fmla="*/ 2225956 w 2890852"/>
              <a:gd name="connsiteY4" fmla="*/ 0 h 4334742"/>
              <a:gd name="connsiteX5" fmla="*/ 2890852 w 2890852"/>
              <a:gd name="connsiteY5" fmla="*/ 0 h 4334742"/>
              <a:gd name="connsiteX6" fmla="*/ 2890852 w 2890852"/>
              <a:gd name="connsiteY6" fmla="*/ 628538 h 4334742"/>
              <a:gd name="connsiteX7" fmla="*/ 2890852 w 2890852"/>
              <a:gd name="connsiteY7" fmla="*/ 1170380 h 4334742"/>
              <a:gd name="connsiteX8" fmla="*/ 2890852 w 2890852"/>
              <a:gd name="connsiteY8" fmla="*/ 1712223 h 4334742"/>
              <a:gd name="connsiteX9" fmla="*/ 2890852 w 2890852"/>
              <a:gd name="connsiteY9" fmla="*/ 2167371 h 4334742"/>
              <a:gd name="connsiteX10" fmla="*/ 2890852 w 2890852"/>
              <a:gd name="connsiteY10" fmla="*/ 2622519 h 4334742"/>
              <a:gd name="connsiteX11" fmla="*/ 2890852 w 2890852"/>
              <a:gd name="connsiteY11" fmla="*/ 3164362 h 4334742"/>
              <a:gd name="connsiteX12" fmla="*/ 2890852 w 2890852"/>
              <a:gd name="connsiteY12" fmla="*/ 3749552 h 4334742"/>
              <a:gd name="connsiteX13" fmla="*/ 2890852 w 2890852"/>
              <a:gd name="connsiteY13" fmla="*/ 4334742 h 4334742"/>
              <a:gd name="connsiteX14" fmla="*/ 2312682 w 2890852"/>
              <a:gd name="connsiteY14" fmla="*/ 4334742 h 4334742"/>
              <a:gd name="connsiteX15" fmla="*/ 1792328 w 2890852"/>
              <a:gd name="connsiteY15" fmla="*/ 4334742 h 4334742"/>
              <a:gd name="connsiteX16" fmla="*/ 1214158 w 2890852"/>
              <a:gd name="connsiteY16" fmla="*/ 4334742 h 4334742"/>
              <a:gd name="connsiteX17" fmla="*/ 578170 w 2890852"/>
              <a:gd name="connsiteY17" fmla="*/ 4334742 h 4334742"/>
              <a:gd name="connsiteX18" fmla="*/ 0 w 2890852"/>
              <a:gd name="connsiteY18" fmla="*/ 4334742 h 4334742"/>
              <a:gd name="connsiteX19" fmla="*/ 0 w 2890852"/>
              <a:gd name="connsiteY19" fmla="*/ 3922942 h 4334742"/>
              <a:gd name="connsiteX20" fmla="*/ 0 w 2890852"/>
              <a:gd name="connsiteY20" fmla="*/ 3467794 h 4334742"/>
              <a:gd name="connsiteX21" fmla="*/ 0 w 2890852"/>
              <a:gd name="connsiteY21" fmla="*/ 2969298 h 4334742"/>
              <a:gd name="connsiteX22" fmla="*/ 0 w 2890852"/>
              <a:gd name="connsiteY22" fmla="*/ 2340761 h 4334742"/>
              <a:gd name="connsiteX23" fmla="*/ 0 w 2890852"/>
              <a:gd name="connsiteY23" fmla="*/ 1798918 h 4334742"/>
              <a:gd name="connsiteX24" fmla="*/ 0 w 2890852"/>
              <a:gd name="connsiteY24" fmla="*/ 1300423 h 4334742"/>
              <a:gd name="connsiteX25" fmla="*/ 0 w 2890852"/>
              <a:gd name="connsiteY25" fmla="*/ 888622 h 4334742"/>
              <a:gd name="connsiteX26" fmla="*/ 0 w 2890852"/>
              <a:gd name="connsiteY26" fmla="*/ 476822 h 4334742"/>
              <a:gd name="connsiteX27" fmla="*/ 0 w 2890852"/>
              <a:gd name="connsiteY27" fmla="*/ 0 h 4334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890852" h="4334742" extrusionOk="0">
                <a:moveTo>
                  <a:pt x="0" y="0"/>
                </a:moveTo>
                <a:cubicBezTo>
                  <a:pt x="147366" y="-51704"/>
                  <a:pt x="320191" y="30733"/>
                  <a:pt x="549262" y="0"/>
                </a:cubicBezTo>
                <a:cubicBezTo>
                  <a:pt x="778333" y="-30733"/>
                  <a:pt x="855533" y="32817"/>
                  <a:pt x="1040707" y="0"/>
                </a:cubicBezTo>
                <a:cubicBezTo>
                  <a:pt x="1225882" y="-32817"/>
                  <a:pt x="1499764" y="10936"/>
                  <a:pt x="1676694" y="0"/>
                </a:cubicBezTo>
                <a:cubicBezTo>
                  <a:pt x="1853624" y="-10936"/>
                  <a:pt x="2074451" y="12160"/>
                  <a:pt x="2225956" y="0"/>
                </a:cubicBezTo>
                <a:cubicBezTo>
                  <a:pt x="2377461" y="-12160"/>
                  <a:pt x="2650548" y="74516"/>
                  <a:pt x="2890852" y="0"/>
                </a:cubicBezTo>
                <a:cubicBezTo>
                  <a:pt x="2939957" y="187176"/>
                  <a:pt x="2843970" y="419035"/>
                  <a:pt x="2890852" y="628538"/>
                </a:cubicBezTo>
                <a:cubicBezTo>
                  <a:pt x="2937734" y="838041"/>
                  <a:pt x="2847438" y="960672"/>
                  <a:pt x="2890852" y="1170380"/>
                </a:cubicBezTo>
                <a:cubicBezTo>
                  <a:pt x="2934266" y="1380088"/>
                  <a:pt x="2853416" y="1462431"/>
                  <a:pt x="2890852" y="1712223"/>
                </a:cubicBezTo>
                <a:cubicBezTo>
                  <a:pt x="2928288" y="1962015"/>
                  <a:pt x="2850029" y="2017670"/>
                  <a:pt x="2890852" y="2167371"/>
                </a:cubicBezTo>
                <a:cubicBezTo>
                  <a:pt x="2931675" y="2317072"/>
                  <a:pt x="2868595" y="2399226"/>
                  <a:pt x="2890852" y="2622519"/>
                </a:cubicBezTo>
                <a:cubicBezTo>
                  <a:pt x="2913109" y="2845812"/>
                  <a:pt x="2835881" y="3042637"/>
                  <a:pt x="2890852" y="3164362"/>
                </a:cubicBezTo>
                <a:cubicBezTo>
                  <a:pt x="2945823" y="3286087"/>
                  <a:pt x="2836171" y="3540737"/>
                  <a:pt x="2890852" y="3749552"/>
                </a:cubicBezTo>
                <a:cubicBezTo>
                  <a:pt x="2945533" y="3958367"/>
                  <a:pt x="2887231" y="4153193"/>
                  <a:pt x="2890852" y="4334742"/>
                </a:cubicBezTo>
                <a:cubicBezTo>
                  <a:pt x="2654302" y="4382537"/>
                  <a:pt x="2526756" y="4293243"/>
                  <a:pt x="2312682" y="4334742"/>
                </a:cubicBezTo>
                <a:cubicBezTo>
                  <a:pt x="2098608" y="4376241"/>
                  <a:pt x="1986297" y="4330370"/>
                  <a:pt x="1792328" y="4334742"/>
                </a:cubicBezTo>
                <a:cubicBezTo>
                  <a:pt x="1598359" y="4339114"/>
                  <a:pt x="1437803" y="4295595"/>
                  <a:pt x="1214158" y="4334742"/>
                </a:cubicBezTo>
                <a:cubicBezTo>
                  <a:pt x="990513" y="4373889"/>
                  <a:pt x="730737" y="4259489"/>
                  <a:pt x="578170" y="4334742"/>
                </a:cubicBezTo>
                <a:cubicBezTo>
                  <a:pt x="425603" y="4409995"/>
                  <a:pt x="191857" y="4319766"/>
                  <a:pt x="0" y="4334742"/>
                </a:cubicBezTo>
                <a:cubicBezTo>
                  <a:pt x="-18653" y="4155517"/>
                  <a:pt x="33361" y="4125731"/>
                  <a:pt x="0" y="3922942"/>
                </a:cubicBezTo>
                <a:cubicBezTo>
                  <a:pt x="-33361" y="3720153"/>
                  <a:pt x="42031" y="3620519"/>
                  <a:pt x="0" y="3467794"/>
                </a:cubicBezTo>
                <a:cubicBezTo>
                  <a:pt x="-42031" y="3315069"/>
                  <a:pt x="9602" y="3187247"/>
                  <a:pt x="0" y="2969298"/>
                </a:cubicBezTo>
                <a:cubicBezTo>
                  <a:pt x="-9602" y="2751349"/>
                  <a:pt x="28271" y="2636046"/>
                  <a:pt x="0" y="2340761"/>
                </a:cubicBezTo>
                <a:cubicBezTo>
                  <a:pt x="-28271" y="2045476"/>
                  <a:pt x="25308" y="2026734"/>
                  <a:pt x="0" y="1798918"/>
                </a:cubicBezTo>
                <a:cubicBezTo>
                  <a:pt x="-25308" y="1571102"/>
                  <a:pt x="4939" y="1498039"/>
                  <a:pt x="0" y="1300423"/>
                </a:cubicBezTo>
                <a:cubicBezTo>
                  <a:pt x="-4939" y="1102807"/>
                  <a:pt x="2306" y="1051816"/>
                  <a:pt x="0" y="888622"/>
                </a:cubicBezTo>
                <a:cubicBezTo>
                  <a:pt x="-2306" y="725428"/>
                  <a:pt x="41279" y="643196"/>
                  <a:pt x="0" y="476822"/>
                </a:cubicBezTo>
                <a:cubicBezTo>
                  <a:pt x="-41279" y="310448"/>
                  <a:pt x="57184" y="107457"/>
                  <a:pt x="0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CFFC04-01F8-039A-FFCA-FA2688E8882E}"/>
              </a:ext>
            </a:extLst>
          </p:cNvPr>
          <p:cNvSpPr txBox="1"/>
          <p:nvPr/>
        </p:nvSpPr>
        <p:spPr>
          <a:xfrm>
            <a:off x="2078722" y="5393159"/>
            <a:ext cx="80345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구직</a:t>
            </a:r>
            <a:r>
              <a:rPr lang="en-US" altLang="ko-KR" dirty="0">
                <a:solidFill>
                  <a:schemeClr val="bg1"/>
                </a:solidFill>
              </a:rPr>
              <a:t>/ </a:t>
            </a:r>
            <a:r>
              <a:rPr lang="ko-KR" altLang="en-US" dirty="0">
                <a:solidFill>
                  <a:schemeClr val="bg1"/>
                </a:solidFill>
              </a:rPr>
              <a:t>구인 사이트는 많지만 알바끼리 사장끼리 소통하는 사이트는 별로 없다</a:t>
            </a:r>
            <a:r>
              <a:rPr lang="en-US" altLang="ko-KR" dirty="0">
                <a:solidFill>
                  <a:schemeClr val="bg1"/>
                </a:solidFill>
              </a:rPr>
              <a:t>! </a:t>
            </a:r>
          </a:p>
          <a:p>
            <a:pPr algn="ctr"/>
            <a:r>
              <a:rPr lang="ko-KR" altLang="en-US" dirty="0" err="1">
                <a:solidFill>
                  <a:schemeClr val="bg1"/>
                </a:solidFill>
              </a:rPr>
              <a:t>셜령</a:t>
            </a:r>
            <a:r>
              <a:rPr lang="ko-KR" altLang="en-US" dirty="0">
                <a:solidFill>
                  <a:schemeClr val="bg1"/>
                </a:solidFill>
              </a:rPr>
              <a:t> 있더라도 구직</a:t>
            </a:r>
            <a:r>
              <a:rPr lang="en-US" altLang="ko-KR" dirty="0">
                <a:solidFill>
                  <a:schemeClr val="bg1"/>
                </a:solidFill>
              </a:rPr>
              <a:t>/ </a:t>
            </a:r>
            <a:r>
              <a:rPr lang="ko-KR" altLang="en-US" dirty="0">
                <a:solidFill>
                  <a:schemeClr val="bg1"/>
                </a:solidFill>
              </a:rPr>
              <a:t>구인이 메인이다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A7B623-AEDC-B23B-8F2E-0FA02570B770}"/>
              </a:ext>
            </a:extLst>
          </p:cNvPr>
          <p:cNvSpPr txBox="1"/>
          <p:nvPr/>
        </p:nvSpPr>
        <p:spPr>
          <a:xfrm>
            <a:off x="2101959" y="1642565"/>
            <a:ext cx="798808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알바끼리 소통하는 </a:t>
            </a:r>
            <a:endParaRPr lang="en-US" altLang="ko-KR" sz="7200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ko-KR" altLang="en-US" sz="7200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곳은 없나</a:t>
            </a:r>
            <a:r>
              <a:rPr lang="en-US" altLang="ko-KR" sz="7200" b="1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7200" b="1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31131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587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18950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기획 의도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6CC19D-72A6-24A6-DCE7-43879552FDF9}"/>
              </a:ext>
            </a:extLst>
          </p:cNvPr>
          <p:cNvSpPr txBox="1"/>
          <p:nvPr/>
        </p:nvSpPr>
        <p:spPr>
          <a:xfrm>
            <a:off x="682402" y="4564840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모두가 커뮤니티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ED7201-F636-FEB7-E28F-DDB4A178B457}"/>
              </a:ext>
            </a:extLst>
          </p:cNvPr>
          <p:cNvSpPr txBox="1"/>
          <p:nvPr/>
        </p:nvSpPr>
        <p:spPr>
          <a:xfrm>
            <a:off x="8930173" y="4564840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사장 커뮤니티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473256-D688-5AF1-E290-7BBA8E2A6386}"/>
              </a:ext>
            </a:extLst>
          </p:cNvPr>
          <p:cNvSpPr txBox="1"/>
          <p:nvPr/>
        </p:nvSpPr>
        <p:spPr>
          <a:xfrm>
            <a:off x="7916758" y="1741731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알바 커뮤니티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D7A159B-B47C-F47D-AC38-6309B5ACF409}"/>
              </a:ext>
            </a:extLst>
          </p:cNvPr>
          <p:cNvSpPr/>
          <p:nvPr/>
        </p:nvSpPr>
        <p:spPr>
          <a:xfrm>
            <a:off x="5626453" y="3067156"/>
            <a:ext cx="3088922" cy="3088922"/>
          </a:xfrm>
          <a:prstGeom prst="ellipse">
            <a:avLst/>
          </a:prstGeom>
          <a:solidFill>
            <a:schemeClr val="accent5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6673491-406D-1609-3796-2E85AD7BAC57}"/>
              </a:ext>
            </a:extLst>
          </p:cNvPr>
          <p:cNvSpPr txBox="1"/>
          <p:nvPr/>
        </p:nvSpPr>
        <p:spPr>
          <a:xfrm>
            <a:off x="7916758" y="2180301"/>
            <a:ext cx="23535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/>
              <a:t>알바끼리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B4E9444-E2F0-BA6A-ED06-A404869405C5}"/>
              </a:ext>
            </a:extLst>
          </p:cNvPr>
          <p:cNvSpPr txBox="1"/>
          <p:nvPr/>
        </p:nvSpPr>
        <p:spPr>
          <a:xfrm>
            <a:off x="8930173" y="5027164"/>
            <a:ext cx="23535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/>
              <a:t>사장끼리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991466E-091D-3524-CE6F-AE8EE5D762C7}"/>
              </a:ext>
            </a:extLst>
          </p:cNvPr>
          <p:cNvSpPr txBox="1"/>
          <p:nvPr/>
        </p:nvSpPr>
        <p:spPr>
          <a:xfrm>
            <a:off x="682402" y="5027164"/>
            <a:ext cx="23535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/>
              <a:t>모두</a:t>
            </a: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0F152664-5E47-F4BE-8E49-20F99697ED9F}"/>
              </a:ext>
            </a:extLst>
          </p:cNvPr>
          <p:cNvSpPr/>
          <p:nvPr/>
        </p:nvSpPr>
        <p:spPr>
          <a:xfrm>
            <a:off x="4551539" y="1282100"/>
            <a:ext cx="3088922" cy="3088922"/>
          </a:xfrm>
          <a:prstGeom prst="ellipse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51411520-F7DB-EA54-E17C-D40461BA1A7D}"/>
              </a:ext>
            </a:extLst>
          </p:cNvPr>
          <p:cNvSpPr/>
          <p:nvPr/>
        </p:nvSpPr>
        <p:spPr>
          <a:xfrm>
            <a:off x="3476625" y="3067156"/>
            <a:ext cx="3088922" cy="3088922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442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299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25699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벤치마킹기업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9F20E48A-F736-5D3D-37E3-09D3CAE05D92}"/>
              </a:ext>
            </a:extLst>
          </p:cNvPr>
          <p:cNvSpPr/>
          <p:nvPr/>
        </p:nvSpPr>
        <p:spPr>
          <a:xfrm>
            <a:off x="747132" y="1527717"/>
            <a:ext cx="3267307" cy="32673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85A16F70-FFC9-70AD-4192-CCCAAA9A71AB}"/>
              </a:ext>
            </a:extLst>
          </p:cNvPr>
          <p:cNvSpPr/>
          <p:nvPr/>
        </p:nvSpPr>
        <p:spPr>
          <a:xfrm>
            <a:off x="4462346" y="1527717"/>
            <a:ext cx="3267307" cy="32673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A8C7601-9B3A-1941-1476-2F877353C920}"/>
              </a:ext>
            </a:extLst>
          </p:cNvPr>
          <p:cNvSpPr/>
          <p:nvPr/>
        </p:nvSpPr>
        <p:spPr>
          <a:xfrm>
            <a:off x="8177560" y="1527717"/>
            <a:ext cx="3267307" cy="326730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179FD5-26B1-E425-7C7F-C836B97DD375}"/>
              </a:ext>
            </a:extLst>
          </p:cNvPr>
          <p:cNvSpPr txBox="1"/>
          <p:nvPr/>
        </p:nvSpPr>
        <p:spPr>
          <a:xfrm>
            <a:off x="1449229" y="5629331"/>
            <a:ext cx="1866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제목을 입력하세요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1A717CF-FBA4-5C8F-EE29-1E724D47B47C}"/>
              </a:ext>
            </a:extLst>
          </p:cNvPr>
          <p:cNvCxnSpPr>
            <a:cxnSpLocks/>
          </p:cNvCxnSpPr>
          <p:nvPr/>
        </p:nvCxnSpPr>
        <p:spPr>
          <a:xfrm>
            <a:off x="1973766" y="5296830"/>
            <a:ext cx="74713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7DD0518-AE69-335B-3F2B-C4AA8EEABF17}"/>
              </a:ext>
            </a:extLst>
          </p:cNvPr>
          <p:cNvSpPr txBox="1"/>
          <p:nvPr/>
        </p:nvSpPr>
        <p:spPr>
          <a:xfrm>
            <a:off x="5162891" y="5601264"/>
            <a:ext cx="1866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제목을 입력하세요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985993CB-75F5-41A1-7512-07A98C23866A}"/>
              </a:ext>
            </a:extLst>
          </p:cNvPr>
          <p:cNvCxnSpPr>
            <a:cxnSpLocks/>
          </p:cNvCxnSpPr>
          <p:nvPr/>
        </p:nvCxnSpPr>
        <p:spPr>
          <a:xfrm>
            <a:off x="5687428" y="5268763"/>
            <a:ext cx="747132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3A3EB1D-96BB-31E6-8BF2-390B3D56E064}"/>
              </a:ext>
            </a:extLst>
          </p:cNvPr>
          <p:cNvSpPr txBox="1"/>
          <p:nvPr/>
        </p:nvSpPr>
        <p:spPr>
          <a:xfrm>
            <a:off x="8876553" y="5573197"/>
            <a:ext cx="1866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제목을 입력하세요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B6E2917-2F2B-EE05-CC43-B0FC2FFCD255}"/>
              </a:ext>
            </a:extLst>
          </p:cNvPr>
          <p:cNvCxnSpPr>
            <a:cxnSpLocks/>
          </p:cNvCxnSpPr>
          <p:nvPr/>
        </p:nvCxnSpPr>
        <p:spPr>
          <a:xfrm>
            <a:off x="9401090" y="5240696"/>
            <a:ext cx="747132" cy="0"/>
          </a:xfrm>
          <a:prstGeom prst="line">
            <a:avLst/>
          </a:prstGeom>
          <a:ln w="762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567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25DFBE1A-F335-A0E7-715C-66CF73FA8912}"/>
              </a:ext>
            </a:extLst>
          </p:cNvPr>
          <p:cNvSpPr/>
          <p:nvPr/>
        </p:nvSpPr>
        <p:spPr>
          <a:xfrm>
            <a:off x="-1232452" y="-1303874"/>
            <a:ext cx="2122998" cy="212299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9074D-4780-7B42-80DF-CAAC38B81BF6}"/>
              </a:ext>
            </a:extLst>
          </p:cNvPr>
          <p:cNvSpPr txBox="1"/>
          <p:nvPr/>
        </p:nvSpPr>
        <p:spPr>
          <a:xfrm>
            <a:off x="174928" y="147193"/>
            <a:ext cx="4299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Part 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EBB754-29F7-1CD5-768D-02A8D431D1FC}"/>
              </a:ext>
            </a:extLst>
          </p:cNvPr>
          <p:cNvSpPr txBox="1"/>
          <p:nvPr/>
        </p:nvSpPr>
        <p:spPr>
          <a:xfrm>
            <a:off x="890546" y="147193"/>
            <a:ext cx="34852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벤치마킹기업 단점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7E9083-6327-AD6D-1022-92F347BF0394}"/>
              </a:ext>
            </a:extLst>
          </p:cNvPr>
          <p:cNvGrpSpPr/>
          <p:nvPr/>
        </p:nvGrpSpPr>
        <p:grpSpPr>
          <a:xfrm>
            <a:off x="544873" y="1932801"/>
            <a:ext cx="3541157" cy="3479799"/>
            <a:chOff x="570134" y="1943099"/>
            <a:chExt cx="5046302" cy="4824612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851FAB5D-491A-4E0B-AF33-F0B8CDF31D24}"/>
                </a:ext>
              </a:extLst>
            </p:cNvPr>
            <p:cNvSpPr/>
            <p:nvPr/>
          </p:nvSpPr>
          <p:spPr>
            <a:xfrm>
              <a:off x="570134" y="2571749"/>
              <a:ext cx="5046302" cy="4195962"/>
            </a:xfrm>
            <a:prstGeom prst="roundRect">
              <a:avLst>
                <a:gd name="adj" fmla="val 2107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A5702521-CDA3-2F3E-48F3-0321F852E8A3}"/>
                </a:ext>
              </a:extLst>
            </p:cNvPr>
            <p:cNvSpPr/>
            <p:nvPr/>
          </p:nvSpPr>
          <p:spPr>
            <a:xfrm>
              <a:off x="912060" y="1943099"/>
              <a:ext cx="4362450" cy="1035051"/>
            </a:xfrm>
            <a:prstGeom prst="roundRect">
              <a:avLst>
                <a:gd name="adj" fmla="val 4819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92A2EB6-ED2E-7D3A-2643-F5326BE1B4F9}"/>
              </a:ext>
            </a:extLst>
          </p:cNvPr>
          <p:cNvGrpSpPr/>
          <p:nvPr/>
        </p:nvGrpSpPr>
        <p:grpSpPr>
          <a:xfrm>
            <a:off x="4337508" y="1932801"/>
            <a:ext cx="3541157" cy="3479799"/>
            <a:chOff x="570134" y="1943099"/>
            <a:chExt cx="5046302" cy="4824612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0376A4F2-2411-963C-1B76-27A082CDBA00}"/>
                </a:ext>
              </a:extLst>
            </p:cNvPr>
            <p:cNvSpPr/>
            <p:nvPr/>
          </p:nvSpPr>
          <p:spPr>
            <a:xfrm>
              <a:off x="570134" y="2571749"/>
              <a:ext cx="5046302" cy="4195962"/>
            </a:xfrm>
            <a:prstGeom prst="roundRect">
              <a:avLst>
                <a:gd name="adj" fmla="val 2107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FCB27E3C-A17E-2976-5F68-C75612B7ADCC}"/>
                </a:ext>
              </a:extLst>
            </p:cNvPr>
            <p:cNvSpPr/>
            <p:nvPr/>
          </p:nvSpPr>
          <p:spPr>
            <a:xfrm>
              <a:off x="912060" y="1943099"/>
              <a:ext cx="4362450" cy="1035051"/>
            </a:xfrm>
            <a:prstGeom prst="roundRect">
              <a:avLst>
                <a:gd name="adj" fmla="val 4819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D30FE60-23EF-9E88-EA24-C59D6D39BB7D}"/>
              </a:ext>
            </a:extLst>
          </p:cNvPr>
          <p:cNvGrpSpPr/>
          <p:nvPr/>
        </p:nvGrpSpPr>
        <p:grpSpPr>
          <a:xfrm>
            <a:off x="8130143" y="1932801"/>
            <a:ext cx="3541157" cy="3479799"/>
            <a:chOff x="570134" y="1943099"/>
            <a:chExt cx="5046302" cy="4824612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694E5113-C599-EB1B-4EF3-6574574727A5}"/>
                </a:ext>
              </a:extLst>
            </p:cNvPr>
            <p:cNvSpPr/>
            <p:nvPr/>
          </p:nvSpPr>
          <p:spPr>
            <a:xfrm>
              <a:off x="570134" y="2571749"/>
              <a:ext cx="5046302" cy="4195962"/>
            </a:xfrm>
            <a:prstGeom prst="roundRect">
              <a:avLst>
                <a:gd name="adj" fmla="val 2107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7F495B95-261C-AB85-88F5-C864E6BA8D87}"/>
                </a:ext>
              </a:extLst>
            </p:cNvPr>
            <p:cNvSpPr/>
            <p:nvPr/>
          </p:nvSpPr>
          <p:spPr>
            <a:xfrm>
              <a:off x="912060" y="1943099"/>
              <a:ext cx="4362450" cy="1035051"/>
            </a:xfrm>
            <a:prstGeom prst="roundRect">
              <a:avLst>
                <a:gd name="adj" fmla="val 48194"/>
              </a:avLst>
            </a:prstGeom>
            <a:solidFill>
              <a:schemeClr val="accent5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DD16351-EC3D-94A2-8EC3-E53B9E7FF355}"/>
              </a:ext>
            </a:extLst>
          </p:cNvPr>
          <p:cNvSpPr txBox="1"/>
          <p:nvPr/>
        </p:nvSpPr>
        <p:spPr>
          <a:xfrm>
            <a:off x="1527415" y="2106016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소제목을 입력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47DFC68-CEE4-CAB3-00EE-25BCED0E77A4}"/>
              </a:ext>
            </a:extLst>
          </p:cNvPr>
          <p:cNvSpPr txBox="1"/>
          <p:nvPr/>
        </p:nvSpPr>
        <p:spPr>
          <a:xfrm>
            <a:off x="5320050" y="2106016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소제목을 입력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FCE1B7-D9E8-B6BF-209F-5F3116B4997E}"/>
              </a:ext>
            </a:extLst>
          </p:cNvPr>
          <p:cNvSpPr txBox="1"/>
          <p:nvPr/>
        </p:nvSpPr>
        <p:spPr>
          <a:xfrm>
            <a:off x="9112685" y="2106016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소제목을 입력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B3C7DB-5EAB-36B3-F07E-2C2B2296295C}"/>
              </a:ext>
            </a:extLst>
          </p:cNvPr>
          <p:cNvSpPr txBox="1"/>
          <p:nvPr/>
        </p:nvSpPr>
        <p:spPr>
          <a:xfrm>
            <a:off x="902205" y="3441700"/>
            <a:ext cx="2826491" cy="1604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ko-KR" altLang="en-US" sz="1600" spc="-150" dirty="0"/>
              <a:t>잔디가 무덤 써 지나고 밤이 자랑처럼 한 까닭입니다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노루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나의 그러나 지나가는 벌레는 새워 까닭입니다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아직 별빛이 아이들의 때 하나에 별을 동경과 버리었습니다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19106D-B7E5-FA03-7355-56A1C53AD4F6}"/>
              </a:ext>
            </a:extLst>
          </p:cNvPr>
          <p:cNvSpPr txBox="1"/>
          <p:nvPr/>
        </p:nvSpPr>
        <p:spPr>
          <a:xfrm>
            <a:off x="4682754" y="3441700"/>
            <a:ext cx="2826491" cy="1604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ko-KR" altLang="en-US" sz="1600" spc="-150" dirty="0"/>
              <a:t>잔디가 무덤 써 지나고 밤이 자랑처럼 한 까닭입니다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노루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나의 그러나 지나가는 벌레는 새워 까닭입니다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아직 별빛이 아이들의 때 하나에 별을 동경과 버리었습니다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6AABDD-80D0-46A1-5C97-EDD1521D0B50}"/>
              </a:ext>
            </a:extLst>
          </p:cNvPr>
          <p:cNvSpPr txBox="1"/>
          <p:nvPr/>
        </p:nvSpPr>
        <p:spPr>
          <a:xfrm>
            <a:off x="8487475" y="3441700"/>
            <a:ext cx="2826491" cy="1604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ko-KR" altLang="en-US" sz="1600" spc="-150" dirty="0"/>
              <a:t>잔디가 무덤 써 지나고 밤이 자랑처럼 한 까닭입니다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노루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나의 그러나 지나가는 벌레는 새워 까닭입니다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아직 별빛이 아이들의 때 하나에 별을 동경과 버리었습니다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</p:spTree>
    <p:extLst>
      <p:ext uri="{BB962C8B-B14F-4D97-AF65-F5344CB8AC3E}">
        <p14:creationId xmlns:p14="http://schemas.microsoft.com/office/powerpoint/2010/main" val="4005119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brand_new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289A7"/>
      </a:accent1>
      <a:accent2>
        <a:srgbClr val="79C9DF"/>
      </a:accent2>
      <a:accent3>
        <a:srgbClr val="F36902"/>
      </a:accent3>
      <a:accent4>
        <a:srgbClr val="F1AF39"/>
      </a:accent4>
      <a:accent5>
        <a:srgbClr val="D5C2BE"/>
      </a:accent5>
      <a:accent6>
        <a:srgbClr val="908F8B"/>
      </a:accent6>
      <a:hlink>
        <a:srgbClr val="3F3F3F"/>
      </a:hlink>
      <a:folHlink>
        <a:srgbClr val="3F3F3F"/>
      </a:folHlink>
    </a:clrScheme>
    <a:fontScheme name="Pretendard B-M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561</Words>
  <Application>Microsoft Office PowerPoint</Application>
  <PresentationFormat>와이드스크린</PresentationFormat>
  <Paragraphs>156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Pretendard</vt:lpstr>
      <vt:lpstr>Pretendard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양세희</cp:lastModifiedBy>
  <cp:revision>11</cp:revision>
  <dcterms:created xsi:type="dcterms:W3CDTF">2023-12-19T23:43:41Z</dcterms:created>
  <dcterms:modified xsi:type="dcterms:W3CDTF">2024-05-29T20:59:01Z</dcterms:modified>
</cp:coreProperties>
</file>

<file path=docProps/thumbnail.jpeg>
</file>